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2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55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0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1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33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91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0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23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5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9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C847-E94A-406B-A09E-766039DF6A8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81E6-DF7C-4CD4-BD0E-13A5B5983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90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831" y="1489998"/>
            <a:ext cx="16396220" cy="3877793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2060"/>
                </a:solidFill>
              </a:rPr>
              <a:t>ГБОУ СОШ им. Н.С.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Доровского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с</a:t>
            </a:r>
            <a:r>
              <a:rPr lang="ru-RU" sz="3600" b="1" i="1" dirty="0" smtClean="0">
                <a:solidFill>
                  <a:srgbClr val="002060"/>
                </a:solidFill>
              </a:rPr>
              <a:t>.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Подбельск</a:t>
            </a:r>
            <a:r>
              <a:rPr lang="ru-RU" sz="3600" b="1" i="1" dirty="0" smtClean="0">
                <a:solidFill>
                  <a:srgbClr val="002060"/>
                </a:solidFill>
              </a:rPr>
              <a:t>/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ЦВР «Эврика</a:t>
            </a:r>
            <a:r>
              <a:rPr lang="ru-RU" sz="3600" b="1" i="1" dirty="0" smtClean="0">
                <a:solidFill>
                  <a:srgbClr val="002060"/>
                </a:solidFill>
              </a:rPr>
              <a:t>»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9574" y="812906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i?id=a4e414ea8bca5f58215cb505a0ec66f3c0bdbee2-10414206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253" y="209862"/>
            <a:ext cx="6651625" cy="34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3ca2a50a62be8d563da08d6cfe6c765aa11310-621129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065" y="4869282"/>
            <a:ext cx="3685082" cy="18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60fd1ca8c826d358142f74ae77518ce5d44e9c6e-10126262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45" y="209862"/>
            <a:ext cx="4317168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Журналистика </a:t>
            </a:r>
            <a:r>
              <a:rPr lang="ru-RU" sz="3600" b="1" i="1" dirty="0" smtClean="0">
                <a:solidFill>
                  <a:srgbClr val="002060"/>
                </a:solidFill>
              </a:rPr>
              <a:t>–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это искусство приготовления информации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 descr="Газета День Конститу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60236"/>
            <a:ext cx="2590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4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94" y="2687954"/>
            <a:ext cx="29146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 descr="IMG_7617-12-10-18-04-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520" y="1737360"/>
            <a:ext cx="30194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азета День Конститу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34" y="3174818"/>
            <a:ext cx="2590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92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«Спорт и здоровье»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675709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здоровым,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не только зарядка.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что? Мы об этом расскажем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и по порядку.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4" descr="C:\Users\1\Desktop\im-upload-image-156845382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73" y="1184093"/>
            <a:ext cx="2093874" cy="30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9" descr="C:\Users\1\Desktop\IMG_20191025_14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786" y="1857647"/>
            <a:ext cx="301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9" descr="Описание: C:\Users\HP\Downloads\ezdrpTkEI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497" y="4666254"/>
            <a:ext cx="2600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pohsvu.ru/uploads/1/0bfti/124323542342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23314" y="3644536"/>
            <a:ext cx="4049486" cy="300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02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0" y="365125"/>
            <a:ext cx="9716069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«Досуг и юмор»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Без юмора газета – не газета.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Стараемся мы всех развеселить.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Мы собираем анекдоты, шутки.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Без смеха было б очень скучно жить.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199" y="1825624"/>
            <a:ext cx="10515600" cy="1139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Без юмора газета – не газета.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Стараемся мы всех развеселить.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Мы собираем анекдоты, шутки.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Без смеха было б очень скучно жить.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099" name="Picture 3" descr="SAM_0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3569" y="1342297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Описание: C:\Users\HP\Downloads\для и.и.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9" y="3891190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 descr="Описание: C:\Users\HP\Downloads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744" y="4566154"/>
            <a:ext cx="26479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SC_15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252" y="4168285"/>
            <a:ext cx="3009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55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отдел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29" y="1582145"/>
            <a:ext cx="10515600" cy="4634766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знать в лицо отличников,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стремиться к знаниям.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отдел трудится.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3" name="Рисунок 5" descr="Описание: C:\Users\HP\Downloads\IMG_20190416_143103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11" y="4131240"/>
            <a:ext cx="2790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" descr="Описание: C:\Users\HP\Downloads\20171122_135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9155" y="3095396"/>
            <a:ext cx="3057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3898" y="163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7122422"/>
              </p:ext>
            </p:extLst>
          </p:nvPr>
        </p:nvGraphicFramePr>
        <p:xfrm>
          <a:off x="3318355" y="2502024"/>
          <a:ext cx="3657600" cy="2581275"/>
        </p:xfrm>
        <a:graphic>
          <a:graphicData uri="http://schemas.openxmlformats.org/presentationml/2006/ole">
            <p:oleObj spid="_x0000_s5130" name="Acrobat Document" r:id="rId5" imgW="10684800" imgH="7568280" progId="">
              <p:embed/>
            </p:oleObj>
          </a:graphicData>
        </a:graphic>
      </p:graphicFrame>
      <p:pic>
        <p:nvPicPr>
          <p:cNvPr id="5127" name="Picture 7" descr="фото 0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44" y="700086"/>
            <a:ext cx="2021746" cy="24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IMG_00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892" y="5317803"/>
            <a:ext cx="1628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63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«Мужские игры»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1332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Футбол, баскетбол, хоккей.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Много хобби мужских.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Обо всем мы расскажем, научим,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Как себя занимать и других.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146" name="Рисунок 8" descr="Описание: C:\Users\HP\Downloads\OFjZFmYbdY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029" y="241073"/>
            <a:ext cx="2600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zer\Desktop\fUJeG267yQ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61" y="3382840"/>
            <a:ext cx="4333105" cy="309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zer\Desktop\IMG-09acd258004dd8b3f6200cadbf50b006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177" y="3348718"/>
            <a:ext cx="3305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zer\Desktop\изображение_viber_2021-11-15_12-51-40-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2207623"/>
            <a:ext cx="3213463" cy="389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3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«Между нами, девочками»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C:\Users\uzer\Desktop\Газе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8" y="3735979"/>
            <a:ext cx="2259873" cy="212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zer\Desktop\IMG-b996b674a571408eeb82f0de5a2501a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6251" y="3998846"/>
            <a:ext cx="2743200" cy="25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zer\Desktop\Screenshot_20210917_1909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589" y="1254034"/>
            <a:ext cx="5447211" cy="30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zer\Desktop\ihZgf9ZSh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69" y="1110342"/>
            <a:ext cx="2726373" cy="21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ц (2)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09314" y="1057747"/>
            <a:ext cx="2717664" cy="279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нц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05349" y="4754880"/>
            <a:ext cx="4219303" cy="1894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17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«Новости»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4224" y="5455930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MG_4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94" y="908549"/>
            <a:ext cx="33147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-28374778c61de528c42ef4243f3e0b90-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3730" y="938245"/>
            <a:ext cx="2667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" descr="F:\9б 2019-2020\День памяти жертв политических репрессий  30.10.19г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286" y="1771090"/>
            <a:ext cx="2714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" descr="F:\9б 2019-2020\День народного единства 30.10.19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859" y="4333101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IMG19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5995" y="3687079"/>
            <a:ext cx="29908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SC0029-1024x6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76" y="4423628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63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a88491ea84f40f5eed6b6a58a9146579fea8738a-10850090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926" y="863601"/>
            <a:ext cx="9499328" cy="49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d4f452e8576be062f8fe6716807313b43815f9e2-1055841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53097" cy="19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avatars.mds.yandex.net/i?id=d4f452e8576be062f8fe6716807313b43815f9e2-1055841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9080" y="0"/>
            <a:ext cx="356292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vatars.mds.yandex.net/i?id=d4f452e8576be062f8fe6716807313b43815f9e2-1055841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5246"/>
            <a:ext cx="3586671" cy="19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i?id=d4f452e8576be062f8fe6716807313b43815f9e2-1055841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0754" y="5021714"/>
            <a:ext cx="2891246" cy="15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3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150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Acrobat Document</vt:lpstr>
      <vt:lpstr>ГБОУ СОШ им. Н.С. Доровского  с. Подбельск/ ЦВР «Эврика» </vt:lpstr>
      <vt:lpstr>Журналистика –   это искусство приготовления информации</vt:lpstr>
      <vt:lpstr>Отдел «Спорт и здоровье» </vt:lpstr>
      <vt:lpstr>Отдел «Досуг и юмор»</vt:lpstr>
      <vt:lpstr>Учебный отдел</vt:lpstr>
      <vt:lpstr>Отдел «Мужские игры»</vt:lpstr>
      <vt:lpstr>Отдел «Между нами, девочками» </vt:lpstr>
      <vt:lpstr>Отдел «Новости»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uzer</cp:lastModifiedBy>
  <cp:revision>16</cp:revision>
  <dcterms:created xsi:type="dcterms:W3CDTF">2023-11-09T06:49:20Z</dcterms:created>
  <dcterms:modified xsi:type="dcterms:W3CDTF">2023-11-09T17:12:39Z</dcterms:modified>
</cp:coreProperties>
</file>