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1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8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3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8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0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9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BCF7-E325-42D0-9217-6A2DB76876B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136E-FB1D-4D3D-A994-2DAB17A2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6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88857"/>
            <a:ext cx="7772400" cy="1470025"/>
          </a:xfrm>
        </p:spPr>
        <p:txBody>
          <a:bodyPr/>
          <a:lstStyle/>
          <a:p>
            <a:r>
              <a:rPr lang="ru-RU" b="1" dirty="0" smtClean="0"/>
              <a:t>Специальный проект ФНПР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«Профсоюзная путевка»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Nyit11zGRv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304341" cy="22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8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Scanned Documents\Председателям санаторное лечение, награды  ФПНР\профсоюзная путе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" y="1844824"/>
            <a:ext cx="900716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1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Scanned Documents\Председателям санаторное лечение, награды  ФПНР\лермон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" y="1484784"/>
            <a:ext cx="90740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5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Scanned Documents\Председателям санаторное лечение, награды  ФПНР\км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7" y="1700808"/>
            <a:ext cx="88342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1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Scanned Documents\Председателям санаторное лечение, награды  ФПНР\викт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3" y="1772816"/>
            <a:ext cx="89057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9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Scanned Documents\Председателям санаторное лечение, награды  ФПНР\нар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" y="1700808"/>
            <a:ext cx="903747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5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Scanned Documents\Председателям санаторное лечение, награды  ФПНР\Эльбр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" y="1700808"/>
            <a:ext cx="89284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Scanned Documents\Председателям санаторное лечение, награды  ФПНР\20 процен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032448" cy="64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0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cuments\Scanned Documents\Председателям санаторное лечение, награды  ФПНР\красная гл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320480" cy="6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484784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ПРОФСОЮЗНЫЙ САНАТОРИЙ САМАРСКОЙ ОБЛАСТИ. </a:t>
            </a:r>
          </a:p>
          <a:p>
            <a:endParaRPr lang="ru-RU" sz="3600" dirty="0" smtClean="0"/>
          </a:p>
          <a:p>
            <a:r>
              <a:rPr lang="ru-RU" sz="3600" dirty="0" smtClean="0"/>
              <a:t>Членам профсоюза -10 % скидка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51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Специальный проект ФНПР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Специальный проект ФНПР</dc:title>
  <dc:creator>user</dc:creator>
  <cp:lastModifiedBy>user</cp:lastModifiedBy>
  <cp:revision>2</cp:revision>
  <dcterms:created xsi:type="dcterms:W3CDTF">2023-05-11T06:04:06Z</dcterms:created>
  <dcterms:modified xsi:type="dcterms:W3CDTF">2023-05-11T06:33:12Z</dcterms:modified>
</cp:coreProperties>
</file>