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C8BA6-EFAC-4EA2-93DF-147742D0DD3F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1F5B-177E-48CC-B84C-F9D641563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354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C8BA6-EFAC-4EA2-93DF-147742D0DD3F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1F5B-177E-48CC-B84C-F9D641563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724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C8BA6-EFAC-4EA2-93DF-147742D0DD3F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1F5B-177E-48CC-B84C-F9D641563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427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C8BA6-EFAC-4EA2-93DF-147742D0DD3F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1F5B-177E-48CC-B84C-F9D641563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814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C8BA6-EFAC-4EA2-93DF-147742D0DD3F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1F5B-177E-48CC-B84C-F9D641563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377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C8BA6-EFAC-4EA2-93DF-147742D0DD3F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1F5B-177E-48CC-B84C-F9D641563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740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C8BA6-EFAC-4EA2-93DF-147742D0DD3F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1F5B-177E-48CC-B84C-F9D641563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557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C8BA6-EFAC-4EA2-93DF-147742D0DD3F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1F5B-177E-48CC-B84C-F9D641563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946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C8BA6-EFAC-4EA2-93DF-147742D0DD3F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1F5B-177E-48CC-B84C-F9D641563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056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C8BA6-EFAC-4EA2-93DF-147742D0DD3F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1F5B-177E-48CC-B84C-F9D641563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553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C8BA6-EFAC-4EA2-93DF-147742D0DD3F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1F5B-177E-48CC-B84C-F9D641563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01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C8BA6-EFAC-4EA2-93DF-147742D0DD3F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F1F5B-177E-48CC-B84C-F9D641563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076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фнп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04574"/>
            <a:ext cx="5040560" cy="328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861048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b="1" dirty="0" smtClean="0"/>
              <a:t>Награды </a:t>
            </a:r>
            <a:br>
              <a:rPr lang="ru-RU" sz="5400" b="1" dirty="0" smtClean="0"/>
            </a:br>
            <a:r>
              <a:rPr lang="ru-RU" sz="5400" b="1" dirty="0" smtClean="0"/>
              <a:t>Федерации независимых профсоюзов России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489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ocuments\Scanned Documents\Председателям санаторное лечение, награды  ФПНР\награды профсоюз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8872165" cy="4024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67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ocuments\Scanned Documents\Председателям санаторное лечение, награды  ФПНР\награды профсоюза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8928992" cy="4625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727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ocuments\Scanned Documents\Председателям санаторное лечение, награды  ФПНР\награды профсоюза1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8939301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478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ocuments\Scanned Documents\Председателям санаторное лечение, награды  ФПНР\награды профсоюза1 - копия (2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8928992" cy="563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895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 descr="C:\Users\user\Documents\Scanned Documents\Председателям санаторное лечение, награды  ФПНР\за активную работу 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383373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ocuments\Scanned Documents\Председателям санаторное лечение, награды  ФПНР\за активную работу  -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211262"/>
            <a:ext cx="4608512" cy="444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303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Documents\Scanned Documents\Председателям санаторное лечение, награды  ФПНР\за содружество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07" y="116632"/>
            <a:ext cx="3829089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Documents\Scanned Documents\Председателям санаторное лечение, награды  ФПНР\за содружество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87" y="3645024"/>
            <a:ext cx="3816424" cy="308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user\Documents\Scanned Documents\Председателям санаторное лечение, награды  ФПНР\за содружество1 - коп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052735"/>
            <a:ext cx="4464496" cy="445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455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user\Documents\Scanned Documents\Председателям санаторное лечение, награды  ФПНР\за заслуги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4143247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ocuments\Scanned Documents\Председателям санаторное лечение, награды  ФПНР\за заслуги -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525" y="1556792"/>
            <a:ext cx="4248472" cy="413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7097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</Words>
  <Application>Microsoft Office PowerPoint</Application>
  <PresentationFormat>Экран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Награды  Федерации независимых профсоюзов России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Награды  Федерации независимых профсоюзов России</dc:title>
  <dc:creator>user</dc:creator>
  <cp:lastModifiedBy>user</cp:lastModifiedBy>
  <cp:revision>3</cp:revision>
  <dcterms:created xsi:type="dcterms:W3CDTF">2023-05-11T05:30:14Z</dcterms:created>
  <dcterms:modified xsi:type="dcterms:W3CDTF">2023-05-11T06:03:28Z</dcterms:modified>
</cp:coreProperties>
</file>