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3695" r:id="rId3"/>
  </p:sldMasterIdLst>
  <p:notesMasterIdLst>
    <p:notesMasterId r:id="rId38"/>
  </p:notesMasterIdLst>
  <p:sldIdLst>
    <p:sldId id="447" r:id="rId4"/>
    <p:sldId id="446" r:id="rId5"/>
    <p:sldId id="448" r:id="rId6"/>
    <p:sldId id="450" r:id="rId7"/>
    <p:sldId id="449" r:id="rId8"/>
    <p:sldId id="454" r:id="rId9"/>
    <p:sldId id="458" r:id="rId10"/>
    <p:sldId id="459" r:id="rId11"/>
    <p:sldId id="300" r:id="rId12"/>
    <p:sldId id="503" r:id="rId13"/>
    <p:sldId id="504" r:id="rId14"/>
    <p:sldId id="520" r:id="rId15"/>
    <p:sldId id="519" r:id="rId16"/>
    <p:sldId id="524" r:id="rId17"/>
    <p:sldId id="521" r:id="rId18"/>
    <p:sldId id="529" r:id="rId19"/>
    <p:sldId id="301" r:id="rId20"/>
    <p:sldId id="306" r:id="rId21"/>
    <p:sldId id="307" r:id="rId22"/>
    <p:sldId id="308" r:id="rId23"/>
    <p:sldId id="309" r:id="rId24"/>
    <p:sldId id="310" r:id="rId25"/>
    <p:sldId id="311" r:id="rId26"/>
    <p:sldId id="312" r:id="rId27"/>
    <p:sldId id="552" r:id="rId28"/>
    <p:sldId id="313" r:id="rId29"/>
    <p:sldId id="314" r:id="rId30"/>
    <p:sldId id="315" r:id="rId31"/>
    <p:sldId id="316" r:id="rId32"/>
    <p:sldId id="317" r:id="rId33"/>
    <p:sldId id="318" r:id="rId34"/>
    <p:sldId id="320" r:id="rId35"/>
    <p:sldId id="553" r:id="rId36"/>
    <p:sldId id="298" r:id="rId37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682" y="4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91B52D-2E28-4972-AF22-FB41C6BBE499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0DB6E3-B10E-439A-AC28-0180295A98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0777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" name="Google Shape;17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ru-RU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82630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001F5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3534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001F5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9330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20978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92074" y="321640"/>
            <a:ext cx="11407851" cy="574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66507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001F5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50218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001F5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6422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001F5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74168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9810"/>
            <a:ext cx="12185903" cy="6838186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8144256" cy="685799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36920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7"/>
          <p:cNvGrpSpPr/>
          <p:nvPr/>
        </p:nvGrpSpPr>
        <p:grpSpPr>
          <a:xfrm>
            <a:off x="-6" y="54"/>
            <a:ext cx="9429907" cy="1769753"/>
            <a:chOff x="-4" y="40"/>
            <a:chExt cx="7072430" cy="1327315"/>
          </a:xfrm>
        </p:grpSpPr>
        <p:sp>
          <p:nvSpPr>
            <p:cNvPr id="104" name="Google Shape;104;p7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105" name="Google Shape;105;p7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106" name="Google Shape;106;p7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07" name="Google Shape;107;p7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108" name="Google Shape;108;p7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109" name="Google Shape;109;p7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10" name="Google Shape;110;p7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111" name="Google Shape;111;p7"/>
          <p:cNvGrpSpPr/>
          <p:nvPr/>
        </p:nvGrpSpPr>
        <p:grpSpPr>
          <a:xfrm>
            <a:off x="9262456" y="5963632"/>
            <a:ext cx="2937107" cy="894393"/>
            <a:chOff x="5575242" y="4472723"/>
            <a:chExt cx="2202830" cy="670795"/>
          </a:xfrm>
        </p:grpSpPr>
        <p:sp>
          <p:nvSpPr>
            <p:cNvPr id="112" name="Google Shape;112;p7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13" name="Google Shape;113;p7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14" name="Google Shape;114;p7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" name="Google Shape;115;p7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16" name="Google Shape;116;p7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17" name="Google Shape;117;p7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" name="Google Shape;118;p7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119" name="Google Shape;119;p7"/>
          <p:cNvSpPr txBox="1">
            <a:spLocks noGrp="1"/>
          </p:cNvSpPr>
          <p:nvPr>
            <p:ph type="title"/>
          </p:nvPr>
        </p:nvSpPr>
        <p:spPr>
          <a:xfrm>
            <a:off x="1085700" y="664916"/>
            <a:ext cx="7011200" cy="738633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1160600" y="2060101"/>
            <a:ext cx="2997200" cy="65656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 rtl="0">
              <a:spcBef>
                <a:spcPts val="800"/>
              </a:spcBef>
              <a:spcAft>
                <a:spcPts val="0"/>
              </a:spcAft>
              <a:buSzPts val="1800"/>
              <a:buChar char="▰"/>
              <a:defRPr sz="2400"/>
            </a:lvl1pPr>
            <a:lvl2pPr marL="1219170" lvl="1" indent="-457189" rtl="0">
              <a:spcBef>
                <a:spcPts val="1333"/>
              </a:spcBef>
              <a:spcAft>
                <a:spcPts val="0"/>
              </a:spcAft>
              <a:buSzPts val="1800"/>
              <a:buChar char="▻"/>
              <a:defRPr sz="2400"/>
            </a:lvl2pPr>
            <a:lvl3pPr marL="1828754" lvl="2" indent="-457189" rtl="0">
              <a:spcBef>
                <a:spcPts val="1333"/>
              </a:spcBef>
              <a:spcAft>
                <a:spcPts val="0"/>
              </a:spcAft>
              <a:buSzPts val="1800"/>
              <a:buChar char="▻"/>
              <a:defRPr sz="2400"/>
            </a:lvl3pPr>
            <a:lvl4pPr marL="2438339" lvl="3" indent="-457189" rtl="0">
              <a:spcBef>
                <a:spcPts val="1333"/>
              </a:spcBef>
              <a:spcAft>
                <a:spcPts val="0"/>
              </a:spcAft>
              <a:buSzPts val="1800"/>
              <a:buChar char="▻"/>
              <a:defRPr sz="2400"/>
            </a:lvl4pPr>
            <a:lvl5pPr marL="3047924" lvl="4" indent="-457189" rtl="0">
              <a:spcBef>
                <a:spcPts val="1333"/>
              </a:spcBef>
              <a:spcAft>
                <a:spcPts val="0"/>
              </a:spcAft>
              <a:buSzPts val="1800"/>
              <a:buChar char="▻"/>
              <a:defRPr sz="2400"/>
            </a:lvl5pPr>
            <a:lvl6pPr marL="3657509" lvl="5" indent="-457189" rtl="0">
              <a:spcBef>
                <a:spcPts val="1333"/>
              </a:spcBef>
              <a:spcAft>
                <a:spcPts val="0"/>
              </a:spcAft>
              <a:buSzPts val="1800"/>
              <a:buChar char="▻"/>
              <a:defRPr sz="2400"/>
            </a:lvl6pPr>
            <a:lvl7pPr marL="4267093" lvl="6" indent="-457189" rtl="0">
              <a:spcBef>
                <a:spcPts val="1333"/>
              </a:spcBef>
              <a:spcAft>
                <a:spcPts val="0"/>
              </a:spcAft>
              <a:buSzPts val="1800"/>
              <a:buChar char="▻"/>
              <a:defRPr sz="2400"/>
            </a:lvl7pPr>
            <a:lvl8pPr marL="4876678" lvl="7" indent="-457189" rtl="0">
              <a:spcBef>
                <a:spcPts val="1333"/>
              </a:spcBef>
              <a:spcAft>
                <a:spcPts val="0"/>
              </a:spcAft>
              <a:buSzPts val="1800"/>
              <a:buChar char="▻"/>
              <a:defRPr sz="2400"/>
            </a:lvl8pPr>
            <a:lvl9pPr marL="5486263" lvl="8" indent="-457189" rtl="0">
              <a:spcBef>
                <a:spcPts val="1333"/>
              </a:spcBef>
              <a:spcAft>
                <a:spcPts val="1333"/>
              </a:spcAft>
              <a:buSzPts val="1800"/>
              <a:buChar char="▻"/>
              <a:defRPr sz="2400"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body" idx="2"/>
          </p:nvPr>
        </p:nvSpPr>
        <p:spPr>
          <a:xfrm>
            <a:off x="4311516" y="2060101"/>
            <a:ext cx="2997200" cy="65656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 rtl="0">
              <a:spcBef>
                <a:spcPts val="800"/>
              </a:spcBef>
              <a:spcAft>
                <a:spcPts val="0"/>
              </a:spcAft>
              <a:buSzPts val="1800"/>
              <a:buChar char="▰"/>
              <a:defRPr sz="2400"/>
            </a:lvl1pPr>
            <a:lvl2pPr marL="1219170" lvl="1" indent="-457189" rtl="0">
              <a:spcBef>
                <a:spcPts val="1333"/>
              </a:spcBef>
              <a:spcAft>
                <a:spcPts val="0"/>
              </a:spcAft>
              <a:buSzPts val="1800"/>
              <a:buChar char="▻"/>
              <a:defRPr sz="2400"/>
            </a:lvl2pPr>
            <a:lvl3pPr marL="1828754" lvl="2" indent="-457189" rtl="0">
              <a:spcBef>
                <a:spcPts val="1333"/>
              </a:spcBef>
              <a:spcAft>
                <a:spcPts val="0"/>
              </a:spcAft>
              <a:buSzPts val="1800"/>
              <a:buChar char="▻"/>
              <a:defRPr sz="2400"/>
            </a:lvl3pPr>
            <a:lvl4pPr marL="2438339" lvl="3" indent="-457189" rtl="0">
              <a:spcBef>
                <a:spcPts val="1333"/>
              </a:spcBef>
              <a:spcAft>
                <a:spcPts val="0"/>
              </a:spcAft>
              <a:buSzPts val="1800"/>
              <a:buChar char="▻"/>
              <a:defRPr sz="2400"/>
            </a:lvl4pPr>
            <a:lvl5pPr marL="3047924" lvl="4" indent="-457189" rtl="0">
              <a:spcBef>
                <a:spcPts val="1333"/>
              </a:spcBef>
              <a:spcAft>
                <a:spcPts val="0"/>
              </a:spcAft>
              <a:buSzPts val="1800"/>
              <a:buChar char="▻"/>
              <a:defRPr sz="2400"/>
            </a:lvl5pPr>
            <a:lvl6pPr marL="3657509" lvl="5" indent="-457189" rtl="0">
              <a:spcBef>
                <a:spcPts val="1333"/>
              </a:spcBef>
              <a:spcAft>
                <a:spcPts val="0"/>
              </a:spcAft>
              <a:buSzPts val="1800"/>
              <a:buChar char="▻"/>
              <a:defRPr sz="2400"/>
            </a:lvl6pPr>
            <a:lvl7pPr marL="4267093" lvl="6" indent="-457189" rtl="0">
              <a:spcBef>
                <a:spcPts val="1333"/>
              </a:spcBef>
              <a:spcAft>
                <a:spcPts val="0"/>
              </a:spcAft>
              <a:buSzPts val="1800"/>
              <a:buChar char="▻"/>
              <a:defRPr sz="2400"/>
            </a:lvl7pPr>
            <a:lvl8pPr marL="4876678" lvl="7" indent="-457189" rtl="0">
              <a:spcBef>
                <a:spcPts val="1333"/>
              </a:spcBef>
              <a:spcAft>
                <a:spcPts val="0"/>
              </a:spcAft>
              <a:buSzPts val="1800"/>
              <a:buChar char="▻"/>
              <a:defRPr sz="2400"/>
            </a:lvl8pPr>
            <a:lvl9pPr marL="5486263" lvl="8" indent="-457189" rtl="0">
              <a:spcBef>
                <a:spcPts val="1333"/>
              </a:spcBef>
              <a:spcAft>
                <a:spcPts val="1333"/>
              </a:spcAft>
              <a:buSzPts val="1800"/>
              <a:buChar char="▻"/>
              <a:defRPr sz="2400"/>
            </a:lvl9pPr>
          </a:lstStyle>
          <a:p>
            <a:endParaRPr/>
          </a:p>
        </p:txBody>
      </p:sp>
      <p:sp>
        <p:nvSpPr>
          <p:cNvPr id="122" name="Google Shape;122;p7"/>
          <p:cNvSpPr txBox="1">
            <a:spLocks noGrp="1"/>
          </p:cNvSpPr>
          <p:nvPr>
            <p:ph type="body" idx="3"/>
          </p:nvPr>
        </p:nvSpPr>
        <p:spPr>
          <a:xfrm>
            <a:off x="7387533" y="2060101"/>
            <a:ext cx="2997200" cy="65656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 rtl="0">
              <a:spcBef>
                <a:spcPts val="800"/>
              </a:spcBef>
              <a:spcAft>
                <a:spcPts val="0"/>
              </a:spcAft>
              <a:buSzPts val="1800"/>
              <a:buChar char="▰"/>
              <a:defRPr sz="2400"/>
            </a:lvl1pPr>
            <a:lvl2pPr marL="1219170" lvl="1" indent="-457189" rtl="0">
              <a:spcBef>
                <a:spcPts val="1333"/>
              </a:spcBef>
              <a:spcAft>
                <a:spcPts val="0"/>
              </a:spcAft>
              <a:buSzPts val="1800"/>
              <a:buChar char="▻"/>
              <a:defRPr sz="2400"/>
            </a:lvl2pPr>
            <a:lvl3pPr marL="1828754" lvl="2" indent="-457189" rtl="0">
              <a:spcBef>
                <a:spcPts val="1333"/>
              </a:spcBef>
              <a:spcAft>
                <a:spcPts val="0"/>
              </a:spcAft>
              <a:buSzPts val="1800"/>
              <a:buChar char="▻"/>
              <a:defRPr sz="2400"/>
            </a:lvl3pPr>
            <a:lvl4pPr marL="2438339" lvl="3" indent="-457189" rtl="0">
              <a:spcBef>
                <a:spcPts val="1333"/>
              </a:spcBef>
              <a:spcAft>
                <a:spcPts val="0"/>
              </a:spcAft>
              <a:buSzPts val="1800"/>
              <a:buChar char="▻"/>
              <a:defRPr sz="2400"/>
            </a:lvl4pPr>
            <a:lvl5pPr marL="3047924" lvl="4" indent="-457189" rtl="0">
              <a:spcBef>
                <a:spcPts val="1333"/>
              </a:spcBef>
              <a:spcAft>
                <a:spcPts val="0"/>
              </a:spcAft>
              <a:buSzPts val="1800"/>
              <a:buChar char="▻"/>
              <a:defRPr sz="2400"/>
            </a:lvl5pPr>
            <a:lvl6pPr marL="3657509" lvl="5" indent="-457189" rtl="0">
              <a:spcBef>
                <a:spcPts val="1333"/>
              </a:spcBef>
              <a:spcAft>
                <a:spcPts val="0"/>
              </a:spcAft>
              <a:buSzPts val="1800"/>
              <a:buChar char="▻"/>
              <a:defRPr sz="2400"/>
            </a:lvl6pPr>
            <a:lvl7pPr marL="4267093" lvl="6" indent="-457189" rtl="0">
              <a:spcBef>
                <a:spcPts val="1333"/>
              </a:spcBef>
              <a:spcAft>
                <a:spcPts val="0"/>
              </a:spcAft>
              <a:buSzPts val="1800"/>
              <a:buChar char="▻"/>
              <a:defRPr sz="2400"/>
            </a:lvl7pPr>
            <a:lvl8pPr marL="4876678" lvl="7" indent="-457189" rtl="0">
              <a:spcBef>
                <a:spcPts val="1333"/>
              </a:spcBef>
              <a:spcAft>
                <a:spcPts val="0"/>
              </a:spcAft>
              <a:buSzPts val="1800"/>
              <a:buChar char="▻"/>
              <a:defRPr sz="2400"/>
            </a:lvl8pPr>
            <a:lvl9pPr marL="5486263" lvl="8" indent="-457189" rtl="0">
              <a:spcBef>
                <a:spcPts val="1333"/>
              </a:spcBef>
              <a:spcAft>
                <a:spcPts val="1333"/>
              </a:spcAft>
              <a:buSzPts val="1800"/>
              <a:buChar char="▻"/>
              <a:defRPr sz="2400"/>
            </a:lvl9pPr>
          </a:lstStyle>
          <a:p>
            <a:endParaRPr/>
          </a:p>
        </p:txBody>
      </p:sp>
      <p:sp>
        <p:nvSpPr>
          <p:cNvPr id="123" name="Google Shape;123;p7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8527826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/>
          <p:nvPr/>
        </p:nvSpPr>
        <p:spPr>
          <a:xfrm>
            <a:off x="7596285" y="3514025"/>
            <a:ext cx="1185600" cy="395200"/>
          </a:xfrm>
          <a:prstGeom prst="triangle">
            <a:avLst>
              <a:gd name="adj" fmla="val 32425"/>
            </a:avLst>
          </a:prstGeom>
          <a:solidFill>
            <a:srgbClr val="26324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25" name="Google Shape;25;p3"/>
          <p:cNvGrpSpPr/>
          <p:nvPr/>
        </p:nvGrpSpPr>
        <p:grpSpPr>
          <a:xfrm>
            <a:off x="0" y="-9451"/>
            <a:ext cx="11548531" cy="6867451"/>
            <a:chOff x="0" y="-7088"/>
            <a:chExt cx="8661398" cy="5150588"/>
          </a:xfrm>
        </p:grpSpPr>
        <p:sp>
          <p:nvSpPr>
            <p:cNvPr id="26" name="Google Shape;26;p3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Google Shape;27;p3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28" name="Google Shape;28;p3"/>
          <p:cNvGrpSpPr/>
          <p:nvPr/>
        </p:nvGrpSpPr>
        <p:grpSpPr>
          <a:xfrm rot="10800000" flipH="1">
            <a:off x="-2" y="3899768"/>
            <a:ext cx="8785449" cy="2703024"/>
            <a:chOff x="-9894852" y="-4493254"/>
            <a:chExt cx="21200407" cy="6522740"/>
          </a:xfrm>
        </p:grpSpPr>
        <p:sp>
          <p:nvSpPr>
            <p:cNvPr id="29" name="Google Shape;29;p3"/>
            <p:cNvSpPr/>
            <p:nvPr/>
          </p:nvSpPr>
          <p:spPr>
            <a:xfrm>
              <a:off x="-9894852" y="-4493114"/>
              <a:ext cx="14685300" cy="6522600"/>
            </a:xfrm>
            <a:prstGeom prst="rect">
              <a:avLst/>
            </a:prstGeom>
            <a:solidFill>
              <a:srgbClr val="3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31" name="Google Shape;31;p3"/>
          <p:cNvGrpSpPr/>
          <p:nvPr/>
        </p:nvGrpSpPr>
        <p:grpSpPr>
          <a:xfrm>
            <a:off x="9262456" y="5963632"/>
            <a:ext cx="2937107" cy="894393"/>
            <a:chOff x="5575242" y="4472723"/>
            <a:chExt cx="2202830" cy="670795"/>
          </a:xfrm>
        </p:grpSpPr>
        <p:sp>
          <p:nvSpPr>
            <p:cNvPr id="32" name="Google Shape;32;p3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33" name="Google Shape;33;p3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6" name="Google Shape;36;p3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37" name="Google Shape;37;p3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39" name="Google Shape;39;p3"/>
          <p:cNvSpPr txBox="1">
            <a:spLocks noGrp="1"/>
          </p:cNvSpPr>
          <p:nvPr>
            <p:ph type="ctrTitle"/>
          </p:nvPr>
        </p:nvSpPr>
        <p:spPr>
          <a:xfrm>
            <a:off x="618033" y="4574408"/>
            <a:ext cx="5459200" cy="800189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0" name="Google Shape;40;p3"/>
          <p:cNvSpPr txBox="1">
            <a:spLocks noGrp="1"/>
          </p:cNvSpPr>
          <p:nvPr>
            <p:ph type="subTitle" idx="1"/>
          </p:nvPr>
        </p:nvSpPr>
        <p:spPr>
          <a:xfrm>
            <a:off x="618033" y="5300599"/>
            <a:ext cx="5459200" cy="595069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667">
                <a:solidFill>
                  <a:srgbClr val="FF9800"/>
                </a:solidFill>
              </a:defRPr>
            </a:lvl1pPr>
            <a:lvl2pPr lvl="1" rtl="0">
              <a:spcBef>
                <a:spcPts val="1333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667">
                <a:solidFill>
                  <a:srgbClr val="FF9800"/>
                </a:solidFill>
              </a:defRPr>
            </a:lvl2pPr>
            <a:lvl3pPr lvl="2" rtl="0">
              <a:spcBef>
                <a:spcPts val="1333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667">
                <a:solidFill>
                  <a:srgbClr val="FF9800"/>
                </a:solidFill>
              </a:defRPr>
            </a:lvl3pPr>
            <a:lvl4pPr lvl="3" rtl="0">
              <a:spcBef>
                <a:spcPts val="1333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667">
                <a:solidFill>
                  <a:srgbClr val="FF9800"/>
                </a:solidFill>
              </a:defRPr>
            </a:lvl4pPr>
            <a:lvl5pPr lvl="4" rtl="0">
              <a:spcBef>
                <a:spcPts val="1333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667">
                <a:solidFill>
                  <a:srgbClr val="FF9800"/>
                </a:solidFill>
              </a:defRPr>
            </a:lvl5pPr>
            <a:lvl6pPr lvl="5" rtl="0">
              <a:spcBef>
                <a:spcPts val="1333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667">
                <a:solidFill>
                  <a:srgbClr val="FF9800"/>
                </a:solidFill>
              </a:defRPr>
            </a:lvl6pPr>
            <a:lvl7pPr lvl="6" rtl="0">
              <a:spcBef>
                <a:spcPts val="1333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667">
                <a:solidFill>
                  <a:srgbClr val="FF9800"/>
                </a:solidFill>
              </a:defRPr>
            </a:lvl7pPr>
            <a:lvl8pPr lvl="7" rtl="0">
              <a:spcBef>
                <a:spcPts val="1333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667">
                <a:solidFill>
                  <a:srgbClr val="FF9800"/>
                </a:solidFill>
              </a:defRPr>
            </a:lvl8pPr>
            <a:lvl9pPr lvl="8" rtl="0">
              <a:spcBef>
                <a:spcPts val="1333"/>
              </a:spcBef>
              <a:spcAft>
                <a:spcPts val="1333"/>
              </a:spcAft>
              <a:buClr>
                <a:srgbClr val="FF9800"/>
              </a:buClr>
              <a:buSzPts val="2000"/>
              <a:buNone/>
              <a:defRPr sz="2667">
                <a:solidFill>
                  <a:srgbClr val="FF9800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3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39444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B4C6E7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3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9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" name="Google Shape;55;p60">
            <a:extLst>
              <a:ext uri="{FF2B5EF4-FFF2-40B4-BE49-F238E27FC236}">
                <a16:creationId xmlns:a16="http://schemas.microsoft.com/office/drawing/2014/main" id="{45A7B79E-C638-4408-9013-4E6C26FD4B1B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838201" y="6492875"/>
            <a:ext cx="13461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Noah" panose="00000500000000000000" pitchFamily="2" charset="-52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oah" panose="00000500000000000000" pitchFamily="2" charset="-52"/>
              </a:rPr>
              <a:t>Декабрь 2020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Noah" panose="00000500000000000000" pitchFamily="2" charset="-52"/>
            </a:endParaRPr>
          </a:p>
        </p:txBody>
      </p:sp>
      <p:sp>
        <p:nvSpPr>
          <p:cNvPr id="9" name="Google Shape;56;p60">
            <a:extLst>
              <a:ext uri="{FF2B5EF4-FFF2-40B4-BE49-F238E27FC236}">
                <a16:creationId xmlns:a16="http://schemas.microsoft.com/office/drawing/2014/main" id="{D6EC5342-B2A0-49D0-B19C-90AD4B7844C7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2184400" y="64928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Noah" panose="00000500000000000000" pitchFamily="2" charset="-52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oah" panose="00000500000000000000" pitchFamily="2" charset="-52"/>
              </a:rPr>
              <a:t>Центр развития компетенций</a:t>
            </a:r>
          </a:p>
        </p:txBody>
      </p:sp>
      <p:sp>
        <p:nvSpPr>
          <p:cNvPr id="10" name="Google Shape;57;p60">
            <a:extLst>
              <a:ext uri="{FF2B5EF4-FFF2-40B4-BE49-F238E27FC236}">
                <a16:creationId xmlns:a16="http://schemas.microsoft.com/office/drawing/2014/main" id="{AC69219E-390B-40B6-A12F-63FA51D3BDD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1" y="64928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Noah" panose="00000500000000000000" pitchFamily="2" charset="-52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oah" panose="00000500000000000000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Noah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788276429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Пустой слайд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55;p60">
            <a:extLst>
              <a:ext uri="{FF2B5EF4-FFF2-40B4-BE49-F238E27FC236}">
                <a16:creationId xmlns:a16="http://schemas.microsoft.com/office/drawing/2014/main" id="{14FCC71A-71D9-437E-8527-9C5854C842C3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838201" y="6492875"/>
            <a:ext cx="13461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Noah" panose="00000500000000000000" pitchFamily="2" charset="-52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oah" panose="00000500000000000000" pitchFamily="2" charset="-52"/>
              </a:rPr>
              <a:t> </a:t>
            </a:r>
          </a:p>
        </p:txBody>
      </p:sp>
      <p:sp>
        <p:nvSpPr>
          <p:cNvPr id="6" name="Google Shape;56;p60">
            <a:extLst>
              <a:ext uri="{FF2B5EF4-FFF2-40B4-BE49-F238E27FC236}">
                <a16:creationId xmlns:a16="http://schemas.microsoft.com/office/drawing/2014/main" id="{B57B8F37-29DE-4606-B0AC-70CE44A38294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2184400" y="64928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Noah" panose="00000500000000000000" pitchFamily="2" charset="-52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oah" panose="00000500000000000000" pitchFamily="2" charset="-52"/>
              </a:rPr>
              <a:t> </a:t>
            </a:r>
          </a:p>
        </p:txBody>
      </p:sp>
      <p:sp>
        <p:nvSpPr>
          <p:cNvPr id="7" name="Google Shape;57;p60">
            <a:extLst>
              <a:ext uri="{FF2B5EF4-FFF2-40B4-BE49-F238E27FC236}">
                <a16:creationId xmlns:a16="http://schemas.microsoft.com/office/drawing/2014/main" id="{4D95EBF5-D235-43D4-8DCB-606F0107884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1" y="64928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Noah" panose="00000500000000000000" pitchFamily="2" charset="-52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oah" panose="00000500000000000000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Noah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23963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6"/>
          <p:cNvGrpSpPr/>
          <p:nvPr/>
        </p:nvGrpSpPr>
        <p:grpSpPr>
          <a:xfrm>
            <a:off x="-6" y="54"/>
            <a:ext cx="9429907" cy="1769753"/>
            <a:chOff x="-4" y="40"/>
            <a:chExt cx="7072430" cy="1327315"/>
          </a:xfrm>
        </p:grpSpPr>
        <p:sp>
          <p:nvSpPr>
            <p:cNvPr id="83" name="Google Shape;83;p6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84" name="Google Shape;84;p6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85" name="Google Shape;85;p6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6" name="Google Shape;86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87" name="Google Shape;87;p6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88" name="Google Shape;88;p6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9" name="Google Shape;89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90" name="Google Shape;90;p6"/>
          <p:cNvGrpSpPr/>
          <p:nvPr/>
        </p:nvGrpSpPr>
        <p:grpSpPr>
          <a:xfrm>
            <a:off x="9262456" y="5963632"/>
            <a:ext cx="2937107" cy="894393"/>
            <a:chOff x="5575242" y="4472723"/>
            <a:chExt cx="2202830" cy="670795"/>
          </a:xfrm>
        </p:grpSpPr>
        <p:sp>
          <p:nvSpPr>
            <p:cNvPr id="91" name="Google Shape;91;p6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92" name="Google Shape;92;p6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93" name="Google Shape;93;p6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4" name="Google Shape;94;p6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95" name="Google Shape;95;p6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96" name="Google Shape;96;p6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7" name="Google Shape;97;p6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1085700" y="664916"/>
            <a:ext cx="7011200" cy="738633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"/>
          <p:cNvSpPr txBox="1">
            <a:spLocks noGrp="1"/>
          </p:cNvSpPr>
          <p:nvPr>
            <p:ph type="body" idx="1"/>
          </p:nvPr>
        </p:nvSpPr>
        <p:spPr>
          <a:xfrm>
            <a:off x="1085700" y="2050651"/>
            <a:ext cx="4504400" cy="697661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▰"/>
              <a:defRPr sz="2667"/>
            </a:lvl1pPr>
            <a:lvl2pPr marL="1219170" lvl="1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2pPr>
            <a:lvl3pPr marL="1828754" lvl="2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3pPr>
            <a:lvl4pPr marL="2438339" lvl="3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4pPr>
            <a:lvl5pPr marL="3047924" lvl="4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5pPr>
            <a:lvl6pPr marL="3657509" lvl="5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6pPr>
            <a:lvl7pPr marL="4267093" lvl="6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7pPr>
            <a:lvl8pPr marL="4876678" lvl="7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8pPr>
            <a:lvl9pPr marL="5486263" lvl="8" indent="-474121">
              <a:spcBef>
                <a:spcPts val="1333"/>
              </a:spcBef>
              <a:spcAft>
                <a:spcPts val="1333"/>
              </a:spcAft>
              <a:buSzPts val="2000"/>
              <a:buChar char="▻"/>
              <a:defRPr sz="2667"/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body" idx="2"/>
          </p:nvPr>
        </p:nvSpPr>
        <p:spPr>
          <a:xfrm>
            <a:off x="5861497" y="2050651"/>
            <a:ext cx="4504400" cy="697661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▰"/>
              <a:defRPr sz="2667"/>
            </a:lvl1pPr>
            <a:lvl2pPr marL="1219170" lvl="1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2pPr>
            <a:lvl3pPr marL="1828754" lvl="2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3pPr>
            <a:lvl4pPr marL="2438339" lvl="3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4pPr>
            <a:lvl5pPr marL="3047924" lvl="4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5pPr>
            <a:lvl6pPr marL="3657509" lvl="5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6pPr>
            <a:lvl7pPr marL="4267093" lvl="6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7pPr>
            <a:lvl8pPr marL="4876678" lvl="7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8pPr>
            <a:lvl9pPr marL="5486263" lvl="8" indent="-474121">
              <a:spcBef>
                <a:spcPts val="1333"/>
              </a:spcBef>
              <a:spcAft>
                <a:spcPts val="1333"/>
              </a:spcAft>
              <a:buSzPts val="2000"/>
              <a:buChar char="▻"/>
              <a:defRPr sz="2667"/>
            </a:lvl9pPr>
          </a:lstStyle>
          <a:p>
            <a:endParaRPr/>
          </a:p>
        </p:txBody>
      </p:sp>
      <p:sp>
        <p:nvSpPr>
          <p:cNvPr id="101" name="Google Shape;101;p6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01614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B4C6E7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92963" y="1473200"/>
            <a:ext cx="4484370" cy="4480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001F5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B4C6E7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549361-8FAD-E84E-ADD4-DF220B9263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5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88" y="0"/>
            <a:ext cx="12003269" cy="686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795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C9232B-8078-704A-AB37-6BF8F47F5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BF07EE-673A-4B46-8542-4E2D5C776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A06B71-8523-B542-9B9F-9935AF575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23EE18-C2C1-9A44-94D5-9DE8B1432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E7CACD-BD08-5A41-BDE8-85DBCF553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998D8-4445-714B-B1D8-0371EC4804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8273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8754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001F5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5405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62786" y="554227"/>
            <a:ext cx="9266427" cy="5137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rgbClr val="B4C6E7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59865" y="1804542"/>
            <a:ext cx="10272268" cy="32264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93" r:id="rId6"/>
    <p:sldLayoutId id="2147483694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02537" y="298526"/>
            <a:ext cx="9786924" cy="10687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001F5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24078" y="1217930"/>
            <a:ext cx="11343843" cy="37249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1016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2320" y="265938"/>
            <a:ext cx="3618865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001F5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01637" y="2070607"/>
            <a:ext cx="5582920" cy="39731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9140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5" r:id="rId7"/>
    <p:sldLayoutId id="2147483706" r:id="rId8"/>
    <p:sldLayoutId id="2147483707" r:id="rId9"/>
    <p:sldLayoutId id="2147483708" r:id="rId10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30.emf"/><Relationship Id="rId18" Type="http://schemas.openxmlformats.org/officeDocument/2006/relationships/image" Target="../media/image33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12" Type="http://schemas.openxmlformats.org/officeDocument/2006/relationships/image" Target="NULL"/><Relationship Id="rId17" Type="http://schemas.openxmlformats.org/officeDocument/2006/relationships/image" Target="NUL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1.xml"/><Relationship Id="rId6" Type="http://schemas.openxmlformats.org/officeDocument/2006/relationships/image" Target="NULL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5" Type="http://schemas.openxmlformats.org/officeDocument/2006/relationships/image" Target="NULL"/><Relationship Id="rId10" Type="http://schemas.openxmlformats.org/officeDocument/2006/relationships/image" Target="NULL"/><Relationship Id="rId19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../media/image28.png"/><Relationship Id="rId1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7.png"/><Relationship Id="rId5" Type="http://schemas.openxmlformats.org/officeDocument/2006/relationships/image" Target="../media/image56.jpg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7.png"/><Relationship Id="rId7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5B2E3CC-C975-0943-9D89-D5C78DE822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56" b="31739"/>
          <a:stretch>
            <a:fillRect/>
          </a:stretch>
        </p:blipFill>
        <p:spPr>
          <a:xfrm>
            <a:off x="1499553" y="738455"/>
            <a:ext cx="10692447" cy="44645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087C9E1-04CD-9D4F-B8DB-DE9778AB17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46"/>
          <a:stretch>
            <a:fillRect/>
          </a:stretch>
        </p:blipFill>
        <p:spPr>
          <a:xfrm>
            <a:off x="0" y="-25090"/>
            <a:ext cx="1499553" cy="149563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951837" y="279570"/>
            <a:ext cx="10692447" cy="717318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6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Самарская областная организация Профсоюза работников народного образования и науки Российской Федерации</a:t>
            </a:r>
            <a:endParaRPr lang="ru-RU" sz="16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6645" y="2492017"/>
            <a:ext cx="10856263" cy="1945165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 algn="ctr"/>
            <a:r>
              <a:rPr lang="ru-RU" sz="2800" b="1" cap="all">
                <a:solidFill>
                  <a:srgbClr val="002060"/>
                </a:solidFill>
                <a:latin typeface="Verdana" pitchFamily="34" charset="0"/>
              </a:rPr>
              <a:t>Совершенствование работы профсоюзных организаций</a:t>
            </a:r>
            <a:endParaRPr lang="ru-RU" sz="2800" b="1" cap="all" dirty="0">
              <a:solidFill>
                <a:srgbClr val="002060"/>
              </a:solidFill>
              <a:latin typeface="Verdan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20945" y="6121369"/>
            <a:ext cx="10856263" cy="609189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 algn="ctr"/>
            <a:endParaRPr lang="ru-RU" sz="1400" i="1" cap="all" dirty="0">
              <a:solidFill>
                <a:srgbClr val="002060"/>
              </a:solidFill>
              <a:latin typeface="Georgia" pitchFamily="18" charset="0"/>
            </a:endParaRPr>
          </a:p>
          <a:p>
            <a:pPr algn="ctr"/>
            <a:r>
              <a:rPr lang="ru-RU" sz="1400" i="1" cap="all" dirty="0" smtClean="0">
                <a:solidFill>
                  <a:srgbClr val="002060"/>
                </a:solidFill>
                <a:latin typeface="Verdana" pitchFamily="34" charset="0"/>
              </a:rPr>
              <a:t>2023 </a:t>
            </a:r>
            <a:endParaRPr lang="ru-RU" sz="1400" i="1" cap="all" dirty="0">
              <a:solidFill>
                <a:srgbClr val="002060"/>
              </a:solidFill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71761" y="4411293"/>
            <a:ext cx="3805447" cy="1024652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 algn="ctr"/>
            <a:r>
              <a:rPr lang="ru-RU" sz="1600" i="1" dirty="0" smtClean="0">
                <a:solidFill>
                  <a:srgbClr val="002060"/>
                </a:solidFill>
                <a:latin typeface="Verdana" pitchFamily="34" charset="0"/>
              </a:rPr>
              <a:t>Ольга Анатольевна </a:t>
            </a:r>
            <a:r>
              <a:rPr lang="ru-RU" sz="1600" i="1" dirty="0" err="1" smtClean="0">
                <a:solidFill>
                  <a:srgbClr val="002060"/>
                </a:solidFill>
                <a:latin typeface="Verdana" pitchFamily="34" charset="0"/>
              </a:rPr>
              <a:t>Киракосян</a:t>
            </a:r>
            <a:r>
              <a:rPr lang="ru-RU" sz="1600" i="1" dirty="0" smtClean="0">
                <a:solidFill>
                  <a:srgbClr val="002060"/>
                </a:solidFill>
                <a:latin typeface="Verdana" pitchFamily="34" charset="0"/>
              </a:rPr>
              <a:t> –заместитель председателя областной организации     Профсоюза образования</a:t>
            </a:r>
            <a:endParaRPr lang="ru-RU" sz="1600" i="1" dirty="0">
              <a:solidFill>
                <a:srgbClr val="00206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44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ИСТОЧНИКИ ИНФОРМАЦИИ: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2192" y="2060101"/>
            <a:ext cx="3625609" cy="3221364"/>
          </a:xfrm>
        </p:spPr>
        <p:txBody>
          <a:bodyPr/>
          <a:lstStyle/>
          <a:p>
            <a:r>
              <a:rPr lang="ru-RU" altLang="ru-RU" sz="1600" b="1" dirty="0">
                <a:solidFill>
                  <a:srgbClr val="FF0000"/>
                </a:solidFill>
              </a:rPr>
              <a:t>Внутренние источники профсоюзной информации: </a:t>
            </a:r>
            <a:r>
              <a:rPr lang="ru-RU" altLang="ru-RU" sz="1600" b="1" dirty="0"/>
              <a:t>листки новостей, профсоюзная газета, ежегодные отчеты, листовки, обращения, «горячий» телефон, внутреннее видео, материалы профсоюзных стендов и уголков, протоколы собраний и т.д. 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3880152" y="2060102"/>
            <a:ext cx="3725333" cy="3467586"/>
          </a:xfrm>
        </p:spPr>
        <p:txBody>
          <a:bodyPr/>
          <a:lstStyle/>
          <a:p>
            <a:pPr algn="just"/>
            <a:r>
              <a:rPr lang="ru-RU" altLang="ru-RU" sz="1600" b="1" dirty="0">
                <a:solidFill>
                  <a:srgbClr val="FF0000"/>
                </a:solidFill>
              </a:rPr>
              <a:t>Внешние источники информации: </a:t>
            </a:r>
            <a:r>
              <a:rPr lang="ru-RU" altLang="ru-RU" sz="1600" b="1" dirty="0"/>
              <a:t>СМИ, Интернет, официальная информация, специальные издания, государственная и отраслевая статистика, нормативно-правовые документы, данные исследований, информация с выставок, семинаров, конференций, неофициально полученные сведения и т.д.</a:t>
            </a:r>
          </a:p>
          <a:p>
            <a:pPr algn="just"/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3"/>
          </p:nvPr>
        </p:nvSpPr>
        <p:spPr>
          <a:xfrm>
            <a:off x="7997132" y="2088204"/>
            <a:ext cx="3885229" cy="5197290"/>
          </a:xfrm>
        </p:spPr>
        <p:txBody>
          <a:bodyPr/>
          <a:lstStyle/>
          <a:p>
            <a:pPr marL="0" indent="0" algn="just">
              <a:buNone/>
            </a:pPr>
            <a:r>
              <a:rPr lang="ru-RU" altLang="ru-RU" sz="1600" dirty="0">
                <a:solidFill>
                  <a:srgbClr val="FF0000"/>
                </a:solidFill>
              </a:rPr>
              <a:t>Источники информации для </a:t>
            </a:r>
            <a:r>
              <a:rPr lang="ru-RU" altLang="ru-RU" sz="1600" dirty="0" err="1">
                <a:solidFill>
                  <a:srgbClr val="FF0000"/>
                </a:solidFill>
              </a:rPr>
              <a:t>первчиной</a:t>
            </a:r>
            <a:r>
              <a:rPr lang="ru-RU" altLang="ru-RU" sz="1600" dirty="0">
                <a:solidFill>
                  <a:srgbClr val="FF0000"/>
                </a:solidFill>
              </a:rPr>
              <a:t> профсоюзной организации:</a:t>
            </a:r>
          </a:p>
          <a:p>
            <a:pPr algn="just">
              <a:lnSpc>
                <a:spcPct val="90000"/>
              </a:lnSpc>
            </a:pPr>
            <a:r>
              <a:rPr lang="ru-RU" altLang="ru-RU" sz="1200" dirty="0"/>
              <a:t>Трудовой коллектив (члены профсоюза)</a:t>
            </a:r>
          </a:p>
          <a:p>
            <a:pPr algn="just">
              <a:lnSpc>
                <a:spcPct val="90000"/>
              </a:lnSpc>
            </a:pPr>
            <a:r>
              <a:rPr lang="ru-RU" altLang="ru-RU" sz="1200" dirty="0"/>
              <a:t>Обком и райкомы, горком (сайты, рассылки, личное общение)</a:t>
            </a:r>
          </a:p>
          <a:p>
            <a:pPr algn="just">
              <a:lnSpc>
                <a:spcPct val="90000"/>
              </a:lnSpc>
            </a:pPr>
            <a:r>
              <a:rPr lang="ru-RU" altLang="ru-RU" sz="1200" dirty="0"/>
              <a:t>Сайты ФНПР, обкома, отделов и управлений образования – должны быть стартовыми</a:t>
            </a:r>
          </a:p>
          <a:p>
            <a:pPr algn="just">
              <a:lnSpc>
                <a:spcPct val="90000"/>
              </a:lnSpc>
            </a:pPr>
            <a:r>
              <a:rPr lang="ru-RU" altLang="ru-RU" sz="1200" dirty="0"/>
              <a:t>Газеты «Солидарность», «Мой Профсоюз» и «Народная трибуна</a:t>
            </a:r>
            <a:r>
              <a:rPr lang="ru-RU" altLang="ru-RU" sz="1200" dirty="0" smtClean="0"/>
              <a:t>».</a:t>
            </a:r>
          </a:p>
          <a:p>
            <a:pPr algn="just">
              <a:lnSpc>
                <a:spcPct val="90000"/>
              </a:lnSpc>
            </a:pPr>
            <a:r>
              <a:rPr lang="ru-RU" altLang="ru-RU" sz="1200" b="1" dirty="0"/>
              <a:t>   Стенд (профсоюзный уголок);</a:t>
            </a:r>
          </a:p>
          <a:p>
            <a:pPr algn="just">
              <a:lnSpc>
                <a:spcPct val="90000"/>
              </a:lnSpc>
            </a:pPr>
            <a:r>
              <a:rPr lang="ru-RU" altLang="ru-RU" sz="1200" b="1" dirty="0"/>
              <a:t>Собрания;</a:t>
            </a:r>
          </a:p>
          <a:p>
            <a:pPr algn="just">
              <a:lnSpc>
                <a:spcPct val="90000"/>
              </a:lnSpc>
            </a:pPr>
            <a:r>
              <a:rPr lang="ru-RU" altLang="ru-RU" sz="1200" b="1" dirty="0"/>
              <a:t>Раздел на сайте райкома, горкома;</a:t>
            </a:r>
          </a:p>
          <a:p>
            <a:pPr algn="just">
              <a:lnSpc>
                <a:spcPct val="90000"/>
              </a:lnSpc>
            </a:pPr>
            <a:r>
              <a:rPr lang="ru-RU" altLang="ru-RU" sz="1200" b="1" dirty="0"/>
              <a:t>Раздел на сайте ОО (собственный сайт);</a:t>
            </a:r>
          </a:p>
          <a:p>
            <a:pPr algn="just">
              <a:lnSpc>
                <a:spcPct val="90000"/>
              </a:lnSpc>
            </a:pPr>
            <a:r>
              <a:rPr lang="ru-RU" altLang="ru-RU" sz="1200" b="1" dirty="0"/>
              <a:t>Группы в социальных сетях, сообщества в сети Интернет;</a:t>
            </a:r>
          </a:p>
          <a:p>
            <a:pPr algn="just">
              <a:lnSpc>
                <a:spcPct val="90000"/>
              </a:lnSpc>
            </a:pPr>
            <a:r>
              <a:rPr lang="ru-RU" altLang="ru-RU" sz="1200" b="1" dirty="0"/>
              <a:t>Агитационная литература;</a:t>
            </a:r>
          </a:p>
          <a:p>
            <a:pPr algn="just">
              <a:lnSpc>
                <a:spcPct val="90000"/>
              </a:lnSpc>
            </a:pPr>
            <a:r>
              <a:rPr lang="ru-RU" altLang="ru-RU" sz="1200" b="1" dirty="0"/>
              <a:t>Объявления и др.</a:t>
            </a:r>
          </a:p>
          <a:p>
            <a:pPr algn="just">
              <a:lnSpc>
                <a:spcPct val="90000"/>
              </a:lnSpc>
            </a:pPr>
            <a:endParaRPr lang="ru-RU" altLang="ru-RU" sz="1600" b="1" dirty="0"/>
          </a:p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8451" y="-316200"/>
            <a:ext cx="2942591" cy="29425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654" y="4900259"/>
            <a:ext cx="2730533" cy="195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84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28600"/>
            <a:ext cx="10515600" cy="923330"/>
          </a:xfrm>
        </p:spPr>
        <p:txBody>
          <a:bodyPr/>
          <a:lstStyle/>
          <a:p>
            <a:r>
              <a:rPr lang="ru-RU" dirty="0"/>
              <a:t>Что на стенд?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4000" y="2286000"/>
            <a:ext cx="8176800" cy="336092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dirty="0"/>
              <a:t>Коллективный договор 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dirty="0"/>
              <a:t>Короткий перечень самых сильных мест </a:t>
            </a:r>
            <a:r>
              <a:rPr lang="ru-RU" altLang="ru-RU" dirty="0" err="1"/>
              <a:t>колдоговора</a:t>
            </a:r>
            <a:r>
              <a:rPr lang="ru-RU" altLang="ru-RU" dirty="0"/>
              <a:t> </a:t>
            </a:r>
            <a:r>
              <a:rPr lang="ru-RU" altLang="ru-RU" u="sng" dirty="0">
                <a:solidFill>
                  <a:srgbClr val="FF0000"/>
                </a:solidFill>
              </a:rPr>
              <a:t>(крупно)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dirty="0"/>
              <a:t>Информацию о деятельности профкома </a:t>
            </a:r>
            <a:r>
              <a:rPr lang="ru-RU" altLang="ru-RU" u="sng" dirty="0">
                <a:solidFill>
                  <a:srgbClr val="FF0000"/>
                </a:solidFill>
              </a:rPr>
              <a:t>(свежую)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dirty="0"/>
              <a:t>Информацию о </a:t>
            </a:r>
            <a:r>
              <a:rPr lang="ru-RU" altLang="ru-RU" dirty="0">
                <a:solidFill>
                  <a:srgbClr val="FF0000"/>
                </a:solidFill>
              </a:rPr>
              <a:t>планах</a:t>
            </a:r>
            <a:r>
              <a:rPr lang="ru-RU" altLang="ru-RU" dirty="0"/>
              <a:t> профкома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dirty="0"/>
              <a:t>Общую информацию о деятельности профсоюза, </a:t>
            </a:r>
            <a:r>
              <a:rPr lang="ru-RU" altLang="ru-RU" dirty="0">
                <a:solidFill>
                  <a:srgbClr val="FF0000"/>
                </a:solidFill>
              </a:rPr>
              <a:t>любопытные </a:t>
            </a:r>
            <a:r>
              <a:rPr lang="ru-RU" altLang="ru-RU" dirty="0"/>
              <a:t>маленькие новости, </a:t>
            </a:r>
            <a:r>
              <a:rPr lang="ru-RU" altLang="ru-RU" dirty="0" smtClean="0"/>
              <a:t>сообщения, поздравления</a:t>
            </a:r>
            <a:endParaRPr lang="ru-RU" altLang="ru-RU" dirty="0"/>
          </a:p>
          <a:p>
            <a:pPr eaLnBrk="1" hangingPunct="1">
              <a:lnSpc>
                <a:spcPct val="90000"/>
              </a:lnSpc>
            </a:pPr>
            <a:r>
              <a:rPr lang="ru-RU" altLang="ru-RU" dirty="0"/>
              <a:t>Яркие плакаты, агитки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dirty="0"/>
              <a:t>Информацию о спортивно-оздоровительно-детских делах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u="sng" dirty="0">
                <a:solidFill>
                  <a:srgbClr val="FF0000"/>
                </a:solidFill>
              </a:rPr>
              <a:t>Контакты председателя.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Noah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5812838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382000" cy="1846629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Сколько времени тратят на  социальные сети?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2734201"/>
            <a:ext cx="6005867" cy="2134144"/>
          </a:xfrm>
        </p:spPr>
        <p:txBody>
          <a:bodyPr/>
          <a:lstStyle/>
          <a:p>
            <a:r>
              <a:rPr lang="ru-RU" dirty="0" smtClean="0"/>
              <a:t>87,7 %</a:t>
            </a:r>
          </a:p>
          <a:p>
            <a:pPr marL="135463" indent="0">
              <a:buNone/>
            </a:pPr>
            <a:r>
              <a:rPr lang="ru-RU" dirty="0"/>
              <a:t>пользуются социальными сетями каждый  день</a:t>
            </a:r>
          </a:p>
          <a:p>
            <a:pPr marL="135463" indent="0">
              <a:buNone/>
            </a:pP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6705600" y="2477689"/>
            <a:ext cx="6005867" cy="2647169"/>
          </a:xfrm>
        </p:spPr>
        <p:txBody>
          <a:bodyPr/>
          <a:lstStyle/>
          <a:p>
            <a:r>
              <a:rPr lang="ru-RU" dirty="0"/>
              <a:t>50 </a:t>
            </a:r>
            <a:r>
              <a:rPr lang="ru-RU" dirty="0" smtClean="0"/>
              <a:t>%</a:t>
            </a:r>
          </a:p>
          <a:p>
            <a:pPr marL="135463" indent="0">
              <a:buNone/>
            </a:pPr>
            <a:r>
              <a:rPr lang="ru-RU" dirty="0"/>
              <a:t>проводят в социальных сетях около  половины рабочего дня</a:t>
            </a:r>
          </a:p>
          <a:p>
            <a:pPr marL="135463" indent="0">
              <a:buNone/>
            </a:pPr>
            <a:endParaRPr lang="ru-RU" dirty="0"/>
          </a:p>
          <a:p>
            <a:pPr marL="135463" indent="0">
              <a:buNone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9214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450342"/>
            <a:ext cx="14020800" cy="923330"/>
          </a:xfrm>
        </p:spPr>
        <p:txBody>
          <a:bodyPr/>
          <a:lstStyle/>
          <a:p>
            <a:r>
              <a:rPr lang="ru-RU" dirty="0"/>
              <a:t>Чем </a:t>
            </a:r>
            <a:r>
              <a:rPr lang="ru-RU" spc="-13" dirty="0"/>
              <a:t>привлекают</a:t>
            </a:r>
            <a:r>
              <a:rPr lang="ru-RU" spc="-160" dirty="0"/>
              <a:t> </a:t>
            </a:r>
            <a:r>
              <a:rPr lang="ru-RU" dirty="0"/>
              <a:t>социальные  </a:t>
            </a:r>
            <a:r>
              <a:rPr lang="ru-RU" spc="-27" dirty="0"/>
              <a:t>сети?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537723"/>
            <a:ext cx="6606868" cy="4955152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85700" y="1769799"/>
            <a:ext cx="8590491" cy="36933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oah" panose="00000500000000000000" pitchFamily="2" charset="-5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Noah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3357372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533400"/>
            <a:ext cx="10515600" cy="923330"/>
          </a:xfrm>
        </p:spPr>
        <p:txBody>
          <a:bodyPr/>
          <a:lstStyle/>
          <a:p>
            <a:r>
              <a:rPr lang="ru-RU" dirty="0" smtClean="0"/>
              <a:t>Рекомендуем </a:t>
            </a:r>
            <a:r>
              <a:rPr lang="ru-RU" dirty="0"/>
              <a:t>публиковать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465" y="1651145"/>
            <a:ext cx="7940035" cy="4830137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2"/>
            <a:ext cx="10515600" cy="36933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oah" panose="00000500000000000000" pitchFamily="2" charset="-5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Noah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672525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" y="4267200"/>
            <a:ext cx="7278933" cy="1661963"/>
          </a:xfrm>
        </p:spPr>
        <p:txBody>
          <a:bodyPr/>
          <a:lstStyle/>
          <a:p>
            <a:r>
              <a:rPr lang="ru-RU" sz="3200" dirty="0">
                <a:solidFill>
                  <a:schemeClr val="bg1"/>
                </a:solidFill>
              </a:rPr>
              <a:t>Гайдлайн (свод правил) ведения профсоюзных </a:t>
            </a:r>
            <a:r>
              <a:rPr lang="ru-RU" sz="3200" dirty="0" err="1">
                <a:solidFill>
                  <a:schemeClr val="bg1"/>
                </a:solidFill>
              </a:rPr>
              <a:t>пабликов</a:t>
            </a:r>
            <a:r>
              <a:rPr lang="ru-RU" sz="3200" dirty="0">
                <a:solidFill>
                  <a:schemeClr val="bg1"/>
                </a:solidFill>
              </a:rPr>
              <a:t> (сообществ в социальных сетях)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228600"/>
            <a:ext cx="11430000" cy="3429000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ru-RU" dirty="0" smtClean="0"/>
              <a:t>Продуманная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контентная </a:t>
            </a:r>
            <a:r>
              <a:rPr lang="ru-RU" dirty="0" smtClean="0"/>
              <a:t>политика</a:t>
            </a:r>
          </a:p>
          <a:p>
            <a:pPr marL="514350" indent="-514350">
              <a:buAutoNum type="arabicPeriod"/>
            </a:pPr>
            <a:r>
              <a:rPr lang="ru-RU" dirty="0" smtClean="0"/>
              <a:t>Ведение рубрик</a:t>
            </a:r>
          </a:p>
          <a:p>
            <a:pPr marL="514350" indent="-514350">
              <a:buAutoNum type="arabicPeriod"/>
            </a:pPr>
            <a:r>
              <a:rPr lang="ru-RU" dirty="0"/>
              <a:t>Оптимальная </a:t>
            </a:r>
            <a:r>
              <a:rPr lang="ru-RU" dirty="0" smtClean="0"/>
              <a:t>периодичность публикаций</a:t>
            </a:r>
          </a:p>
          <a:p>
            <a:pPr marL="514350" indent="-514350">
              <a:buAutoNum type="arabicPeriod"/>
            </a:pPr>
            <a:r>
              <a:rPr lang="ru-RU" dirty="0" smtClean="0"/>
              <a:t>Продвижение групп через социальных партнеров</a:t>
            </a:r>
            <a:endParaRPr lang="ru-RU" dirty="0"/>
          </a:p>
          <a:p>
            <a:pPr marL="514350" indent="-514350">
              <a:buAutoNum type="arabicPeriod"/>
            </a:pP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9599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85943521-581C-E740-8F26-FA1A36CDBC1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62170" y="914537"/>
          <a:ext cx="5808922" cy="5579580"/>
        </p:xfrm>
        <a:graphic>
          <a:graphicData uri="http://schemas.openxmlformats.org/drawingml/2006/table">
            <a:tbl>
              <a:tblPr firstRow="1" bandRow="1"/>
              <a:tblGrid>
                <a:gridCol w="1322282">
                  <a:extLst>
                    <a:ext uri="{9D8B030D-6E8A-4147-A177-3AD203B41FA5}">
                      <a16:colId xmlns:a16="http://schemas.microsoft.com/office/drawing/2014/main" val="2995086380"/>
                    </a:ext>
                  </a:extLst>
                </a:gridCol>
                <a:gridCol w="4486640">
                  <a:extLst>
                    <a:ext uri="{9D8B030D-6E8A-4147-A177-3AD203B41FA5}">
                      <a16:colId xmlns:a16="http://schemas.microsoft.com/office/drawing/2014/main" val="1557167202"/>
                    </a:ext>
                  </a:extLst>
                </a:gridCol>
              </a:tblGrid>
              <a:tr h="57483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Noah" panose="00000500000000000000" pitchFamily="2" charset="-52"/>
                          <a:ea typeface="Arial"/>
                          <a:cs typeface="Arial" panose="020B0604020202020204" pitchFamily="34" charset="0"/>
                          <a:sym typeface="Arial"/>
                        </a:rPr>
                        <a:t>1. Живой язык</a:t>
                      </a:r>
                    </a:p>
                  </a:txBody>
                  <a:tcPr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80318047"/>
                  </a:ext>
                </a:extLst>
              </a:tr>
              <a:tr h="5762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22250" marR="0" lvl="0" indent="-2222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Noah" panose="00000500000000000000" pitchFamily="2" charset="-52"/>
                          <a:ea typeface="Arial"/>
                          <a:cs typeface="Arial" panose="020B0604020202020204" pitchFamily="34" charset="0"/>
                          <a:sym typeface="Arial"/>
                        </a:rPr>
                        <a:t>2. Качественные видео</a:t>
                      </a:r>
                    </a:p>
                  </a:txBody>
                  <a:tcPr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92361582"/>
                  </a:ext>
                </a:extLst>
              </a:tr>
              <a:tr h="62121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Noah" panose="00000500000000000000" pitchFamily="2" charset="-52"/>
                          <a:ea typeface="Arial"/>
                          <a:cs typeface="Arial" panose="020B0604020202020204" pitchFamily="34" charset="0"/>
                          <a:sym typeface="Arial"/>
                        </a:rPr>
                        <a:t>3. Качественные фото</a:t>
                      </a:r>
                    </a:p>
                  </a:txBody>
                  <a:tcPr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54507284"/>
                  </a:ext>
                </a:extLst>
              </a:tr>
              <a:tr h="54919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Noah" panose="00000500000000000000" pitchFamily="2" charset="-52"/>
                          <a:ea typeface="Arial"/>
                          <a:cs typeface="Arial" panose="020B0604020202020204" pitchFamily="34" charset="0"/>
                          <a:sym typeface="Arial"/>
                        </a:rPr>
                        <a:t>4. Качественные </a:t>
                      </a:r>
                      <a:r>
                        <a:rPr lang="ru-RU" sz="1600" b="1" dirty="0" err="1">
                          <a:solidFill>
                            <a:schemeClr val="tx1"/>
                          </a:solidFill>
                          <a:latin typeface="Noah" panose="00000500000000000000" pitchFamily="2" charset="-52"/>
                          <a:ea typeface="Arial"/>
                          <a:cs typeface="Arial" panose="020B0604020202020204" pitchFamily="34" charset="0"/>
                          <a:sym typeface="Arial"/>
                        </a:rPr>
                        <a:t>инфографика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Noah" panose="00000500000000000000" pitchFamily="2" charset="-52"/>
                          <a:ea typeface="Arial"/>
                          <a:cs typeface="Arial" panose="020B0604020202020204" pitchFamily="34" charset="0"/>
                          <a:sym typeface="Arial"/>
                        </a:rPr>
                        <a:t> и карточки</a:t>
                      </a:r>
                    </a:p>
                  </a:txBody>
                  <a:tcPr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777268"/>
                  </a:ext>
                </a:extLst>
              </a:tr>
              <a:tr h="61221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22250" marR="0" lvl="0" indent="-2222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Noah" panose="00000500000000000000" pitchFamily="2" charset="-52"/>
                          <a:ea typeface="Arial"/>
                          <a:cs typeface="Arial" panose="020B0604020202020204" pitchFamily="34" charset="0"/>
                          <a:sym typeface="Arial"/>
                        </a:rPr>
                        <a:t>5. Интерактивные форматы</a:t>
                      </a:r>
                    </a:p>
                  </a:txBody>
                  <a:tcPr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43679144"/>
                  </a:ext>
                </a:extLst>
              </a:tr>
              <a:tr h="63022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Noah" panose="00000500000000000000" pitchFamily="2" charset="-52"/>
                          <a:ea typeface="Arial"/>
                          <a:cs typeface="Arial" panose="020B0604020202020204" pitchFamily="34" charset="0"/>
                          <a:sym typeface="Arial"/>
                        </a:rPr>
                        <a:t>6. Работа</a:t>
                      </a:r>
                      <a:r>
                        <a:rPr lang="ru-RU" sz="1600" b="1" baseline="0" dirty="0">
                          <a:solidFill>
                            <a:schemeClr val="tx1"/>
                          </a:solidFill>
                          <a:latin typeface="Noah" panose="00000500000000000000" pitchFamily="2" charset="-52"/>
                          <a:ea typeface="Arial"/>
                          <a:cs typeface="Arial" panose="020B0604020202020204" pitchFamily="34" charset="0"/>
                          <a:sym typeface="Arial"/>
                        </a:rPr>
                        <a:t>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Noah" panose="00000500000000000000" pitchFamily="2" charset="-52"/>
                          <a:ea typeface="Arial"/>
                          <a:cs typeface="Arial" panose="020B0604020202020204" pitchFamily="34" charset="0"/>
                          <a:sym typeface="Arial"/>
                        </a:rPr>
                        <a:t>с комментариями</a:t>
                      </a:r>
                    </a:p>
                  </a:txBody>
                  <a:tcPr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06135067"/>
                  </a:ext>
                </a:extLst>
              </a:tr>
              <a:tr h="675235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Noah" panose="00000500000000000000" pitchFamily="2" charset="-52"/>
                          <a:ea typeface="Arial"/>
                          <a:cs typeface="Arial" panose="020B0604020202020204" pitchFamily="34" charset="0"/>
                          <a:sym typeface="Arial"/>
                        </a:rPr>
                        <a:t>7. Сторис и прямые эфиры</a:t>
                      </a:r>
                    </a:p>
                  </a:txBody>
                  <a:tcPr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77128867"/>
                  </a:ext>
                </a:extLst>
              </a:tr>
              <a:tr h="636288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Noah" panose="00000500000000000000" pitchFamily="2" charset="-52"/>
                          <a:ea typeface="Arial"/>
                          <a:cs typeface="Arial" panose="020B0604020202020204" pitchFamily="34" charset="0"/>
                          <a:sym typeface="Arial"/>
                        </a:rPr>
                        <a:t>8.  Дизайн и фирменный стиль</a:t>
                      </a:r>
                    </a:p>
                  </a:txBody>
                  <a:tcPr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28860620"/>
                  </a:ext>
                </a:extLst>
              </a:tr>
              <a:tr h="67425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Noah" panose="00000500000000000000" pitchFamily="2" charset="-52"/>
                          <a:ea typeface="Arial"/>
                          <a:cs typeface="Arial" panose="020B0604020202020204" pitchFamily="34" charset="0"/>
                          <a:sym typeface="Arial"/>
                        </a:rPr>
                        <a:t>9. Приземление</a:t>
                      </a:r>
                      <a:r>
                        <a:rPr lang="ru-RU" sz="1600" b="1" baseline="0" dirty="0">
                          <a:solidFill>
                            <a:schemeClr val="tx1"/>
                          </a:solidFill>
                          <a:latin typeface="Noah" panose="00000500000000000000" pitchFamily="2" charset="-52"/>
                          <a:ea typeface="Arial"/>
                          <a:cs typeface="Arial" panose="020B0604020202020204" pitchFamily="34" charset="0"/>
                          <a:sym typeface="Arial"/>
                        </a:rPr>
                        <a:t> повестки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Noah" panose="00000500000000000000" pitchFamily="2" charset="-52"/>
                        <a:ea typeface="Arial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66062388"/>
                  </a:ext>
                </a:extLst>
              </a:tr>
            </a:tbl>
          </a:graphicData>
        </a:graphic>
      </p:graphicFrame>
      <p:sp>
        <p:nvSpPr>
          <p:cNvPr id="182" name="Google Shape;182;p8"/>
          <p:cNvSpPr/>
          <p:nvPr/>
        </p:nvSpPr>
        <p:spPr>
          <a:xfrm>
            <a:off x="11845590" y="7034981"/>
            <a:ext cx="227360" cy="378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523" tIns="56246" rIns="112523" bIns="56246" anchor="t" anchorCtr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2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7B5DC65-2279-48D8-A49E-E21C5ADD0052}"/>
              </a:ext>
            </a:extLst>
          </p:cNvPr>
          <p:cNvSpPr/>
          <p:nvPr/>
        </p:nvSpPr>
        <p:spPr>
          <a:xfrm>
            <a:off x="0" y="184893"/>
            <a:ext cx="2171700" cy="562275"/>
          </a:xfrm>
          <a:prstGeom prst="rect">
            <a:avLst/>
          </a:prstGeom>
          <a:solidFill>
            <a:srgbClr val="13E2BA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no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  <a:sym typeface="Helvetic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AD4976-2BDC-49A6-893B-F037CCB6B5C7}"/>
              </a:ext>
            </a:extLst>
          </p:cNvPr>
          <p:cNvSpPr txBox="1"/>
          <p:nvPr/>
        </p:nvSpPr>
        <p:spPr>
          <a:xfrm>
            <a:off x="647700" y="291797"/>
            <a:ext cx="10829448" cy="3877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lvl="0" indent="0" defTabSz="91440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ah Head Heavy" panose="00000900000000000000" pitchFamily="2" charset="-52"/>
                <a:sym typeface="Helvetica"/>
              </a:rPr>
              <a:t>9 принципов качественной работы</a:t>
            </a:r>
          </a:p>
        </p:txBody>
      </p:sp>
      <p:sp>
        <p:nvSpPr>
          <p:cNvPr id="5" name="Google Shape;112;p3">
            <a:extLst>
              <a:ext uri="{FF2B5EF4-FFF2-40B4-BE49-F238E27FC236}">
                <a16:creationId xmlns:a16="http://schemas.microsoft.com/office/drawing/2014/main" id="{98E61421-601F-4016-AAF6-EB27F65AFD7C}"/>
              </a:ext>
            </a:extLst>
          </p:cNvPr>
          <p:cNvSpPr txBox="1">
            <a:spLocks/>
          </p:cNvSpPr>
          <p:nvPr/>
        </p:nvSpPr>
        <p:spPr>
          <a:xfrm>
            <a:off x="4829700" y="6294908"/>
            <a:ext cx="6390026" cy="5244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523" tIns="56246" rIns="112523" bIns="56246" numCol="2" spcCol="360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ctr" rtl="0">
              <a:lnSpc>
                <a:spcPct val="90000"/>
              </a:lnSpc>
              <a:spcBef>
                <a:spcPts val="1231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9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ctr" rtl="0">
              <a:lnSpc>
                <a:spcPct val="90000"/>
              </a:lnSpc>
              <a:spcBef>
                <a:spcPts val="61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4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ctr" rtl="0">
              <a:lnSpc>
                <a:spcPct val="90000"/>
              </a:lnSpc>
              <a:spcBef>
                <a:spcPts val="61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21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61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96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61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96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61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96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61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96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61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96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61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96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3600"/>
              </a:spcAft>
              <a:buClr>
                <a:prstClr val="black"/>
              </a:buClr>
              <a:buSzPts val="1300"/>
              <a:buFont typeface="Arial"/>
              <a:buNone/>
              <a:tabLst/>
              <a:defRPr/>
            </a:pP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ah" panose="00000500000000000000" pitchFamily="2" charset="-52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Google Shape;112;p3">
            <a:extLst>
              <a:ext uri="{FF2B5EF4-FFF2-40B4-BE49-F238E27FC236}">
                <a16:creationId xmlns:a16="http://schemas.microsoft.com/office/drawing/2014/main" id="{98E61421-601F-4016-AAF6-EB27F65AFD7C}"/>
              </a:ext>
            </a:extLst>
          </p:cNvPr>
          <p:cNvSpPr txBox="1">
            <a:spLocks/>
          </p:cNvSpPr>
          <p:nvPr/>
        </p:nvSpPr>
        <p:spPr>
          <a:xfrm>
            <a:off x="6924391" y="1646758"/>
            <a:ext cx="4295335" cy="3680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523" tIns="56246" rIns="112523" bIns="56246" numCol="1" spcCol="360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ctr" rtl="0">
              <a:lnSpc>
                <a:spcPct val="90000"/>
              </a:lnSpc>
              <a:spcBef>
                <a:spcPts val="1231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9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ctr" rtl="0">
              <a:lnSpc>
                <a:spcPct val="90000"/>
              </a:lnSpc>
              <a:spcBef>
                <a:spcPts val="61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4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ctr" rtl="0">
              <a:lnSpc>
                <a:spcPct val="90000"/>
              </a:lnSpc>
              <a:spcBef>
                <a:spcPts val="61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21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61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96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61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96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61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96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61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96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61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96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61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96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Clr>
                <a:prstClr val="black"/>
              </a:buClr>
              <a:buSzPts val="1300"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ah" panose="00000500000000000000" pitchFamily="2" charset="-52"/>
                <a:ea typeface="Arial"/>
                <a:cs typeface="Arial" panose="020B0604020202020204" pitchFamily="34" charset="0"/>
                <a:sym typeface="Arial"/>
              </a:rPr>
              <a:t>Эти девять принципов – ваши ключевые  ориентиры при работе в соцсетях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ah" panose="00000500000000000000" pitchFamily="2" charset="-52"/>
                <a:ea typeface="Arial"/>
                <a:cs typeface="Arial" panose="020B0604020202020204" pitchFamily="34" charset="0"/>
                <a:sym typeface="Arial"/>
              </a:rPr>
              <a:t>. 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CE2E4AE-02F7-A841-842C-A03B130B0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2991" y="3917957"/>
            <a:ext cx="547757" cy="54775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31CC3B34-1337-2E45-97FF-DB50E21B30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9107" y="1600749"/>
            <a:ext cx="485519" cy="485519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8EA5E77D-CE24-3341-B91B-6FE5F9F714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0446" y="3326495"/>
            <a:ext cx="512358" cy="51235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B781125F-A640-EC4A-BFD0-CA354A1A88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98455" y="2761064"/>
            <a:ext cx="428861" cy="428861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34988959-A97F-614D-96C6-0D46B0BE05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98455" y="2184856"/>
            <a:ext cx="388920" cy="38892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2D0759A6-6772-F140-9F51-1BB41046ACA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65723" y="4564020"/>
            <a:ext cx="298357" cy="530412"/>
          </a:xfrm>
          <a:prstGeom prst="rect">
            <a:avLst/>
          </a:prstGeom>
        </p:spPr>
      </p:pic>
      <p:sp>
        <p:nvSpPr>
          <p:cNvPr id="12" name="Дата 11">
            <a:extLst>
              <a:ext uri="{FF2B5EF4-FFF2-40B4-BE49-F238E27FC236}">
                <a16:creationId xmlns:a16="http://schemas.microsoft.com/office/drawing/2014/main" id="{1099579B-E2BE-864E-9DD9-B8A5E39AAB9F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668675" y="6264837"/>
            <a:ext cx="1346199" cy="365125"/>
          </a:xfrm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oah" panose="00000500000000000000" pitchFamily="2" charset="-52"/>
              </a:rPr>
              <a:t> </a:t>
            </a:r>
          </a:p>
        </p:txBody>
      </p:sp>
      <p:sp>
        <p:nvSpPr>
          <p:cNvPr id="14" name="Нижний колонтитул 13">
            <a:extLst>
              <a:ext uri="{FF2B5EF4-FFF2-40B4-BE49-F238E27FC236}">
                <a16:creationId xmlns:a16="http://schemas.microsoft.com/office/drawing/2014/main" id="{40C1C8C5-8251-D74A-A9DE-C0A8B46B399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oah" panose="00000500000000000000" pitchFamily="2" charset="-52"/>
              </a:rPr>
              <a:t> </a:t>
            </a:r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DA0C77CF-D279-704D-BF96-6B1607E6EC4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Noah" panose="00000500000000000000" pitchFamily="2" charset="-52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0C665FB-E489-1F4C-AB01-3EBA6C0AAB2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73585" y="989803"/>
            <a:ext cx="512358" cy="51235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354B173-770F-7A4A-90E6-BDF94B7D711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30899" y="5179847"/>
            <a:ext cx="547757" cy="54775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91C1D39-A692-7840-96E9-164CEDDBD8F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27324" y="5831867"/>
            <a:ext cx="531202" cy="53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36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86285" cy="6858000"/>
            <a:chOff x="0" y="0"/>
            <a:chExt cx="1218628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9809"/>
              <a:ext cx="12185903" cy="683818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8150352" cy="6857998"/>
            </a:xfrm>
            <a:prstGeom prst="rect">
              <a:avLst/>
            </a:prstGeom>
          </p:spPr>
        </p:pic>
      </p:grp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object 5"/>
          <p:cNvSpPr txBox="1"/>
          <p:nvPr/>
        </p:nvSpPr>
        <p:spPr>
          <a:xfrm>
            <a:off x="617663" y="2647311"/>
            <a:ext cx="5327015" cy="27956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00685" algn="r">
              <a:lnSpc>
                <a:spcPct val="100000"/>
              </a:lnSpc>
              <a:spcBef>
                <a:spcPts val="100"/>
              </a:spcBef>
            </a:pPr>
            <a:r>
              <a:rPr sz="3600" b="1" spc="-465" dirty="0">
                <a:solidFill>
                  <a:srgbClr val="FFFFFF"/>
                </a:solidFill>
                <a:latin typeface="Trebuchet MS"/>
                <a:cs typeface="Trebuchet MS"/>
              </a:rPr>
              <a:t>Ци</a:t>
            </a:r>
            <a:r>
              <a:rPr sz="3600" b="1" spc="-595" dirty="0">
                <a:solidFill>
                  <a:srgbClr val="FFFFFF"/>
                </a:solidFill>
                <a:latin typeface="Trebuchet MS"/>
                <a:cs typeface="Trebuchet MS"/>
              </a:rPr>
              <a:t>ф</a:t>
            </a:r>
            <a:r>
              <a:rPr sz="3600" b="1" spc="-380" dirty="0">
                <a:solidFill>
                  <a:srgbClr val="FFFFFF"/>
                </a:solidFill>
                <a:latin typeface="Trebuchet MS"/>
                <a:cs typeface="Trebuchet MS"/>
              </a:rPr>
              <a:t>рови</a:t>
            </a:r>
            <a:r>
              <a:rPr sz="3600" b="1" spc="-335" dirty="0">
                <a:solidFill>
                  <a:srgbClr val="FFFFFF"/>
                </a:solidFill>
                <a:latin typeface="Trebuchet MS"/>
                <a:cs typeface="Trebuchet MS"/>
              </a:rPr>
              <a:t>з</a:t>
            </a:r>
            <a:r>
              <a:rPr sz="3600" b="1" spc="-409" dirty="0">
                <a:solidFill>
                  <a:srgbClr val="FFFFFF"/>
                </a:solidFill>
                <a:latin typeface="Trebuchet MS"/>
                <a:cs typeface="Trebuchet MS"/>
              </a:rPr>
              <a:t>ация</a:t>
            </a:r>
            <a:r>
              <a:rPr sz="3600" b="1" spc="-3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600" b="1" spc="-420" dirty="0">
                <a:solidFill>
                  <a:srgbClr val="FFFFFF"/>
                </a:solidFill>
                <a:latin typeface="Trebuchet MS"/>
                <a:cs typeface="Trebuchet MS"/>
              </a:rPr>
              <a:t>Профс</a:t>
            </a:r>
            <a:r>
              <a:rPr sz="3600" b="1" spc="-395" dirty="0">
                <a:solidFill>
                  <a:srgbClr val="FFFFFF"/>
                </a:solidFill>
                <a:latin typeface="Trebuchet MS"/>
                <a:cs typeface="Trebuchet MS"/>
              </a:rPr>
              <a:t>о</a:t>
            </a:r>
            <a:r>
              <a:rPr sz="3600" b="1" spc="-315" dirty="0">
                <a:solidFill>
                  <a:srgbClr val="FFFFFF"/>
                </a:solidFill>
                <a:latin typeface="Trebuchet MS"/>
                <a:cs typeface="Trebuchet MS"/>
              </a:rPr>
              <a:t>юз</a:t>
            </a:r>
            <a:r>
              <a:rPr sz="3600" b="1" spc="-285" dirty="0">
                <a:solidFill>
                  <a:srgbClr val="FFFFFF"/>
                </a:solidFill>
                <a:latin typeface="Trebuchet MS"/>
                <a:cs typeface="Trebuchet MS"/>
              </a:rPr>
              <a:t>а</a:t>
            </a:r>
            <a:r>
              <a:rPr sz="3600" b="1" spc="-575" dirty="0">
                <a:solidFill>
                  <a:srgbClr val="FFFFFF"/>
                </a:solidFill>
                <a:latin typeface="Trebuchet MS"/>
                <a:cs typeface="Trebuchet MS"/>
              </a:rPr>
              <a:t>:  </a:t>
            </a:r>
            <a:r>
              <a:rPr sz="3600" b="1" spc="-370" dirty="0">
                <a:solidFill>
                  <a:srgbClr val="FFFFFF"/>
                </a:solidFill>
                <a:latin typeface="Trebuchet MS"/>
                <a:cs typeface="Trebuchet MS"/>
              </a:rPr>
              <a:t>шаг</a:t>
            </a:r>
            <a:r>
              <a:rPr sz="3600" b="1" spc="-3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600" b="1" spc="-240" dirty="0">
                <a:solidFill>
                  <a:srgbClr val="FFFFFF"/>
                </a:solidFill>
                <a:latin typeface="Trebuchet MS"/>
                <a:cs typeface="Trebuchet MS"/>
              </a:rPr>
              <a:t>за</a:t>
            </a:r>
            <a:r>
              <a:rPr sz="3600" b="1" spc="-3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600" b="1" spc="-409" dirty="0">
                <a:solidFill>
                  <a:srgbClr val="FFFFFF"/>
                </a:solidFill>
                <a:latin typeface="Trebuchet MS"/>
                <a:cs typeface="Trebuchet MS"/>
              </a:rPr>
              <a:t>шагом</a:t>
            </a:r>
            <a:r>
              <a:rPr sz="3600" b="1" spc="-3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600" b="1" spc="-409" dirty="0">
                <a:solidFill>
                  <a:srgbClr val="FFFFFF"/>
                </a:solidFill>
                <a:latin typeface="Trebuchet MS"/>
                <a:cs typeface="Trebuchet MS"/>
              </a:rPr>
              <a:t>от</a:t>
            </a:r>
            <a:r>
              <a:rPr sz="3600" b="1" spc="-325" dirty="0">
                <a:solidFill>
                  <a:srgbClr val="FFFFFF"/>
                </a:solidFill>
                <a:latin typeface="Trebuchet MS"/>
                <a:cs typeface="Trebuchet MS"/>
              </a:rPr>
              <a:t> массива  </a:t>
            </a:r>
            <a:r>
              <a:rPr sz="3600" b="1" spc="-425" dirty="0">
                <a:solidFill>
                  <a:srgbClr val="FFFFFF"/>
                </a:solidFill>
                <a:latin typeface="Trebuchet MS"/>
                <a:cs typeface="Trebuchet MS"/>
              </a:rPr>
              <a:t>дан</a:t>
            </a:r>
            <a:r>
              <a:rPr sz="3600" b="1" spc="-445" dirty="0">
                <a:solidFill>
                  <a:srgbClr val="FFFFFF"/>
                </a:solidFill>
                <a:latin typeface="Trebuchet MS"/>
                <a:cs typeface="Trebuchet MS"/>
              </a:rPr>
              <a:t>н</a:t>
            </a:r>
            <a:r>
              <a:rPr sz="3600" b="1" spc="-420" dirty="0">
                <a:solidFill>
                  <a:srgbClr val="FFFFFF"/>
                </a:solidFill>
                <a:latin typeface="Trebuchet MS"/>
                <a:cs typeface="Trebuchet MS"/>
              </a:rPr>
              <a:t>ых</a:t>
            </a:r>
            <a:r>
              <a:rPr sz="3600" b="1" spc="-3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600" b="1" spc="-345" dirty="0">
                <a:solidFill>
                  <a:srgbClr val="FFFFFF"/>
                </a:solidFill>
                <a:latin typeface="Trebuchet MS"/>
                <a:cs typeface="Trebuchet MS"/>
              </a:rPr>
              <a:t>к</a:t>
            </a:r>
            <a:r>
              <a:rPr sz="3600" b="1" spc="-3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600" b="1" spc="-380" dirty="0">
                <a:solidFill>
                  <a:srgbClr val="FFFFFF"/>
                </a:solidFill>
                <a:latin typeface="Trebuchet MS"/>
                <a:cs typeface="Trebuchet MS"/>
              </a:rPr>
              <a:t>повышению  </a:t>
            </a:r>
            <a:r>
              <a:rPr sz="3600" b="1" spc="-475" dirty="0" err="1">
                <a:solidFill>
                  <a:srgbClr val="FFFFFF"/>
                </a:solidFill>
                <a:latin typeface="Trebuchet MS"/>
                <a:cs typeface="Trebuchet MS"/>
              </a:rPr>
              <a:t>эф</a:t>
            </a:r>
            <a:r>
              <a:rPr sz="3600" b="1" spc="-585" dirty="0" err="1">
                <a:solidFill>
                  <a:srgbClr val="FFFFFF"/>
                </a:solidFill>
                <a:latin typeface="Trebuchet MS"/>
                <a:cs typeface="Trebuchet MS"/>
              </a:rPr>
              <a:t>ф</a:t>
            </a:r>
            <a:r>
              <a:rPr sz="3600" b="1" spc="-420" dirty="0" err="1">
                <a:solidFill>
                  <a:srgbClr val="FFFFFF"/>
                </a:solidFill>
                <a:latin typeface="Trebuchet MS"/>
                <a:cs typeface="Trebuchet MS"/>
              </a:rPr>
              <a:t>екти</a:t>
            </a:r>
            <a:r>
              <a:rPr sz="3600" b="1" spc="-430" dirty="0" err="1">
                <a:solidFill>
                  <a:srgbClr val="FFFFFF"/>
                </a:solidFill>
                <a:latin typeface="Trebuchet MS"/>
                <a:cs typeface="Trebuchet MS"/>
              </a:rPr>
              <a:t>в</a:t>
            </a:r>
            <a:r>
              <a:rPr sz="3600" b="1" spc="-405" dirty="0" err="1">
                <a:solidFill>
                  <a:srgbClr val="FFFFFF"/>
                </a:solidFill>
                <a:latin typeface="Trebuchet MS"/>
                <a:cs typeface="Trebuchet MS"/>
              </a:rPr>
              <a:t>нос</a:t>
            </a:r>
            <a:r>
              <a:rPr sz="3600" b="1" spc="-365" dirty="0" err="1">
                <a:solidFill>
                  <a:srgbClr val="FFFFFF"/>
                </a:solidFill>
                <a:latin typeface="Trebuchet MS"/>
                <a:cs typeface="Trebuchet MS"/>
              </a:rPr>
              <a:t>т</a:t>
            </a:r>
            <a:r>
              <a:rPr sz="3600" b="1" spc="-459" dirty="0" err="1">
                <a:solidFill>
                  <a:srgbClr val="FFFFFF"/>
                </a:solidFill>
                <a:latin typeface="Trebuchet MS"/>
                <a:cs typeface="Trebuchet MS"/>
              </a:rPr>
              <a:t>и</a:t>
            </a:r>
            <a:r>
              <a:rPr sz="3600" b="1" spc="-2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600" b="1" spc="-450" dirty="0" err="1" smtClean="0">
                <a:solidFill>
                  <a:srgbClr val="FFFFFF"/>
                </a:solidFill>
                <a:latin typeface="Trebuchet MS"/>
                <a:cs typeface="Trebuchet MS"/>
              </a:rPr>
              <a:t>деятель</a:t>
            </a:r>
            <a:r>
              <a:rPr sz="3600" b="1" spc="-484" dirty="0" err="1" smtClean="0">
                <a:solidFill>
                  <a:srgbClr val="FFFFFF"/>
                </a:solidFill>
                <a:latin typeface="Trebuchet MS"/>
                <a:cs typeface="Trebuchet MS"/>
              </a:rPr>
              <a:t>н</a:t>
            </a:r>
            <a:r>
              <a:rPr sz="3600" b="1" spc="-385" dirty="0" err="1" smtClean="0">
                <a:solidFill>
                  <a:srgbClr val="FFFFFF"/>
                </a:solidFill>
                <a:latin typeface="Trebuchet MS"/>
                <a:cs typeface="Trebuchet MS"/>
              </a:rPr>
              <a:t>ости</a:t>
            </a:r>
            <a:endParaRPr lang="ru-RU" sz="3600" b="1" spc="-385" dirty="0" smtClean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12700" marR="5080" indent="400685" algn="r">
              <a:lnSpc>
                <a:spcPct val="100000"/>
              </a:lnSpc>
              <a:spcBef>
                <a:spcPts val="100"/>
              </a:spcBef>
            </a:pPr>
            <a:r>
              <a:rPr lang="ru-RU" sz="3600" b="1" spc="-385" dirty="0" smtClean="0">
                <a:solidFill>
                  <a:srgbClr val="FFFFFF"/>
                </a:solidFill>
                <a:latin typeface="Trebuchet MS"/>
                <a:cs typeface="Trebuchet MS"/>
              </a:rPr>
              <a:t>(7+7)</a:t>
            </a:r>
            <a:endParaRPr sz="36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20652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15339" y="291160"/>
            <a:ext cx="7839709" cy="10687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105"/>
              </a:lnSpc>
              <a:spcBef>
                <a:spcPts val="100"/>
              </a:spcBef>
            </a:pPr>
            <a:r>
              <a:rPr lang="ru-RU" spc="-415" dirty="0" smtClean="0"/>
              <a:t>1. </a:t>
            </a:r>
            <a:r>
              <a:rPr spc="-415" dirty="0" err="1" smtClean="0"/>
              <a:t>Актуаль</a:t>
            </a:r>
            <a:r>
              <a:rPr spc="-459" dirty="0" err="1" smtClean="0"/>
              <a:t>н</a:t>
            </a:r>
            <a:r>
              <a:rPr spc="-400" dirty="0" err="1" smtClean="0"/>
              <a:t>ый</a:t>
            </a:r>
            <a:r>
              <a:rPr spc="-320" dirty="0" smtClean="0"/>
              <a:t> </a:t>
            </a:r>
            <a:r>
              <a:rPr spc="-405" dirty="0"/>
              <a:t>реестр</a:t>
            </a:r>
          </a:p>
          <a:p>
            <a:pPr marL="12700">
              <a:lnSpc>
                <a:spcPts val="4105"/>
              </a:lnSpc>
            </a:pPr>
            <a:r>
              <a:rPr spc="-390" dirty="0"/>
              <a:t>Общероссийского</a:t>
            </a:r>
            <a:r>
              <a:rPr spc="-340" dirty="0"/>
              <a:t> </a:t>
            </a:r>
            <a:r>
              <a:rPr spc="-420" dirty="0"/>
              <a:t>П</a:t>
            </a:r>
            <a:r>
              <a:rPr spc="-390" dirty="0"/>
              <a:t>рофсо</a:t>
            </a:r>
            <a:r>
              <a:rPr spc="-505" dirty="0"/>
              <a:t>ю</a:t>
            </a:r>
            <a:r>
              <a:rPr spc="-240" dirty="0"/>
              <a:t>за</a:t>
            </a:r>
            <a:r>
              <a:rPr spc="-340" dirty="0"/>
              <a:t> </a:t>
            </a:r>
            <a:r>
              <a:rPr spc="-350" dirty="0"/>
              <a:t>образова</a:t>
            </a:r>
            <a:r>
              <a:rPr spc="-390" dirty="0"/>
              <a:t>н</a:t>
            </a:r>
            <a:r>
              <a:rPr spc="-470" dirty="0"/>
              <a:t>ия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408432" y="528086"/>
            <a:ext cx="5687568" cy="6023590"/>
            <a:chOff x="408432" y="528086"/>
            <a:chExt cx="5687568" cy="6023590"/>
          </a:xfrm>
        </p:grpSpPr>
        <p:sp>
          <p:nvSpPr>
            <p:cNvPr id="4" name="object 4"/>
            <p:cNvSpPr/>
            <p:nvPr/>
          </p:nvSpPr>
          <p:spPr>
            <a:xfrm>
              <a:off x="411441" y="533046"/>
              <a:ext cx="549910" cy="549910"/>
            </a:xfrm>
            <a:custGeom>
              <a:avLst/>
              <a:gdLst/>
              <a:ahLst/>
              <a:cxnLst/>
              <a:rect l="l" t="t" r="r" b="b"/>
              <a:pathLst>
                <a:path w="549910" h="549910">
                  <a:moveTo>
                    <a:pt x="323207" y="0"/>
                  </a:moveTo>
                  <a:lnTo>
                    <a:pt x="275125" y="3518"/>
                  </a:lnTo>
                  <a:lnTo>
                    <a:pt x="229659" y="13670"/>
                  </a:lnTo>
                  <a:lnTo>
                    <a:pt x="186709" y="30052"/>
                  </a:lnTo>
                  <a:lnTo>
                    <a:pt x="147020" y="52068"/>
                  </a:lnTo>
                  <a:lnTo>
                    <a:pt x="111006" y="79252"/>
                  </a:lnTo>
                  <a:lnTo>
                    <a:pt x="79207" y="111048"/>
                  </a:lnTo>
                  <a:lnTo>
                    <a:pt x="52024" y="147071"/>
                  </a:lnTo>
                  <a:lnTo>
                    <a:pt x="30013" y="186767"/>
                  </a:lnTo>
                  <a:lnTo>
                    <a:pt x="13672" y="229636"/>
                  </a:lnTo>
                  <a:lnTo>
                    <a:pt x="3501" y="275180"/>
                  </a:lnTo>
                  <a:lnTo>
                    <a:pt x="0" y="322899"/>
                  </a:lnTo>
                  <a:lnTo>
                    <a:pt x="3501" y="370618"/>
                  </a:lnTo>
                  <a:lnTo>
                    <a:pt x="13672" y="416163"/>
                  </a:lnTo>
                  <a:lnTo>
                    <a:pt x="30013" y="459036"/>
                  </a:lnTo>
                  <a:lnTo>
                    <a:pt x="52024" y="498735"/>
                  </a:lnTo>
                  <a:lnTo>
                    <a:pt x="79207" y="534762"/>
                  </a:lnTo>
                  <a:lnTo>
                    <a:pt x="93986" y="549541"/>
                  </a:lnTo>
                  <a:lnTo>
                    <a:pt x="105546" y="537981"/>
                  </a:lnTo>
                  <a:lnTo>
                    <a:pt x="76030" y="503573"/>
                  </a:lnTo>
                  <a:lnTo>
                    <a:pt x="51151" y="463488"/>
                  </a:lnTo>
                  <a:lnTo>
                    <a:pt x="32601" y="419594"/>
                  </a:lnTo>
                  <a:lnTo>
                    <a:pt x="21009" y="372521"/>
                  </a:lnTo>
                  <a:lnTo>
                    <a:pt x="17004" y="322899"/>
                  </a:lnTo>
                  <a:lnTo>
                    <a:pt x="21059" y="273302"/>
                  </a:lnTo>
                  <a:lnTo>
                    <a:pt x="32684" y="226253"/>
                  </a:lnTo>
                  <a:lnTo>
                    <a:pt x="51253" y="182380"/>
                  </a:lnTo>
                  <a:lnTo>
                    <a:pt x="76138" y="142312"/>
                  </a:lnTo>
                  <a:lnTo>
                    <a:pt x="106711" y="106678"/>
                  </a:lnTo>
                  <a:lnTo>
                    <a:pt x="142344" y="76106"/>
                  </a:lnTo>
                  <a:lnTo>
                    <a:pt x="182409" y="51224"/>
                  </a:lnTo>
                  <a:lnTo>
                    <a:pt x="226280" y="32661"/>
                  </a:lnTo>
                  <a:lnTo>
                    <a:pt x="273327" y="21045"/>
                  </a:lnTo>
                  <a:lnTo>
                    <a:pt x="322924" y="17005"/>
                  </a:lnTo>
                  <a:lnTo>
                    <a:pt x="425077" y="17005"/>
                  </a:lnTo>
                  <a:lnTo>
                    <a:pt x="416421" y="13702"/>
                  </a:lnTo>
                  <a:lnTo>
                    <a:pt x="370902" y="3518"/>
                  </a:lnTo>
                  <a:lnTo>
                    <a:pt x="323207" y="0"/>
                  </a:lnTo>
                  <a:close/>
                </a:path>
                <a:path w="549910" h="549910">
                  <a:moveTo>
                    <a:pt x="425077" y="17005"/>
                  </a:moveTo>
                  <a:lnTo>
                    <a:pt x="322924" y="17005"/>
                  </a:lnTo>
                  <a:lnTo>
                    <a:pt x="372543" y="21008"/>
                  </a:lnTo>
                  <a:lnTo>
                    <a:pt x="419613" y="32598"/>
                  </a:lnTo>
                  <a:lnTo>
                    <a:pt x="463504" y="51145"/>
                  </a:lnTo>
                  <a:lnTo>
                    <a:pt x="503586" y="76020"/>
                  </a:lnTo>
                  <a:lnTo>
                    <a:pt x="538005" y="105542"/>
                  </a:lnTo>
                  <a:lnTo>
                    <a:pt x="549606" y="93941"/>
                  </a:lnTo>
                  <a:lnTo>
                    <a:pt x="534857" y="79197"/>
                  </a:lnTo>
                  <a:lnTo>
                    <a:pt x="498934" y="52068"/>
                  </a:lnTo>
                  <a:lnTo>
                    <a:pt x="459264" y="30052"/>
                  </a:lnTo>
                  <a:lnTo>
                    <a:pt x="425077" y="17005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11441" y="533046"/>
              <a:ext cx="538480" cy="549910"/>
            </a:xfrm>
            <a:custGeom>
              <a:avLst/>
              <a:gdLst/>
              <a:ahLst/>
              <a:cxnLst/>
              <a:rect l="l" t="t" r="r" b="b"/>
              <a:pathLst>
                <a:path w="538480" h="549910">
                  <a:moveTo>
                    <a:pt x="322924" y="17005"/>
                  </a:moveTo>
                  <a:lnTo>
                    <a:pt x="372543" y="21008"/>
                  </a:lnTo>
                  <a:lnTo>
                    <a:pt x="419613" y="32598"/>
                  </a:lnTo>
                  <a:lnTo>
                    <a:pt x="463504" y="51145"/>
                  </a:lnTo>
                  <a:lnTo>
                    <a:pt x="503586" y="76020"/>
                  </a:lnTo>
                  <a:lnTo>
                    <a:pt x="538005" y="105542"/>
                  </a:lnTo>
                </a:path>
                <a:path w="538480" h="549910">
                  <a:moveTo>
                    <a:pt x="105546" y="537981"/>
                  </a:moveTo>
                  <a:lnTo>
                    <a:pt x="76030" y="503573"/>
                  </a:lnTo>
                  <a:lnTo>
                    <a:pt x="51151" y="463488"/>
                  </a:lnTo>
                  <a:lnTo>
                    <a:pt x="32601" y="419594"/>
                  </a:lnTo>
                  <a:lnTo>
                    <a:pt x="21009" y="372521"/>
                  </a:lnTo>
                  <a:lnTo>
                    <a:pt x="17004" y="322899"/>
                  </a:lnTo>
                  <a:lnTo>
                    <a:pt x="21059" y="273302"/>
                  </a:lnTo>
                  <a:lnTo>
                    <a:pt x="32684" y="226253"/>
                  </a:lnTo>
                  <a:lnTo>
                    <a:pt x="51253" y="182380"/>
                  </a:lnTo>
                  <a:lnTo>
                    <a:pt x="76138" y="142312"/>
                  </a:lnTo>
                  <a:lnTo>
                    <a:pt x="106711" y="106678"/>
                  </a:lnTo>
                  <a:lnTo>
                    <a:pt x="142344" y="76106"/>
                  </a:lnTo>
                  <a:lnTo>
                    <a:pt x="182409" y="51224"/>
                  </a:lnTo>
                  <a:lnTo>
                    <a:pt x="226280" y="32661"/>
                  </a:lnTo>
                  <a:lnTo>
                    <a:pt x="273327" y="21045"/>
                  </a:lnTo>
                  <a:lnTo>
                    <a:pt x="322924" y="17005"/>
                  </a:lnTo>
                </a:path>
                <a:path w="538480" h="549910">
                  <a:moveTo>
                    <a:pt x="322924" y="0"/>
                  </a:moveTo>
                  <a:lnTo>
                    <a:pt x="275204" y="3500"/>
                  </a:lnTo>
                  <a:lnTo>
                    <a:pt x="229659" y="13670"/>
                  </a:lnTo>
                  <a:lnTo>
                    <a:pt x="186787" y="30008"/>
                  </a:lnTo>
                  <a:lnTo>
                    <a:pt x="147088" y="52017"/>
                  </a:lnTo>
                  <a:lnTo>
                    <a:pt x="111062" y="79197"/>
                  </a:lnTo>
                  <a:lnTo>
                    <a:pt x="79207" y="111048"/>
                  </a:lnTo>
                  <a:lnTo>
                    <a:pt x="52024" y="147071"/>
                  </a:lnTo>
                  <a:lnTo>
                    <a:pt x="30013" y="186767"/>
                  </a:lnTo>
                  <a:lnTo>
                    <a:pt x="13672" y="229636"/>
                  </a:lnTo>
                  <a:lnTo>
                    <a:pt x="3501" y="275180"/>
                  </a:lnTo>
                  <a:lnTo>
                    <a:pt x="0" y="322899"/>
                  </a:lnTo>
                  <a:lnTo>
                    <a:pt x="3501" y="370618"/>
                  </a:lnTo>
                  <a:lnTo>
                    <a:pt x="13672" y="416163"/>
                  </a:lnTo>
                  <a:lnTo>
                    <a:pt x="30013" y="459036"/>
                  </a:lnTo>
                  <a:lnTo>
                    <a:pt x="52024" y="498735"/>
                  </a:lnTo>
                  <a:lnTo>
                    <a:pt x="79207" y="534762"/>
                  </a:lnTo>
                  <a:lnTo>
                    <a:pt x="93986" y="549541"/>
                  </a:lnTo>
                </a:path>
              </a:pathLst>
            </a:custGeom>
            <a:ln w="9919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9406" y="528086"/>
              <a:ext cx="236602" cy="10386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8432" y="1677924"/>
              <a:ext cx="5687568" cy="48737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2884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25400" marR="5080">
              <a:lnSpc>
                <a:spcPts val="3890"/>
              </a:lnSpc>
              <a:spcBef>
                <a:spcPts val="590"/>
              </a:spcBef>
            </a:pPr>
            <a:r>
              <a:rPr lang="ru-RU" spc="-415" dirty="0" smtClean="0"/>
              <a:t>2. </a:t>
            </a:r>
            <a:r>
              <a:rPr spc="-415" dirty="0" err="1" smtClean="0"/>
              <a:t>Заполнение</a:t>
            </a:r>
            <a:r>
              <a:rPr spc="-315" dirty="0" smtClean="0"/>
              <a:t> </a:t>
            </a:r>
            <a:r>
              <a:rPr spc="-395" dirty="0"/>
              <a:t>актуальных</a:t>
            </a:r>
            <a:r>
              <a:rPr spc="-310" dirty="0"/>
              <a:t> </a:t>
            </a:r>
            <a:r>
              <a:rPr spc="-425" dirty="0"/>
              <a:t>данных</a:t>
            </a:r>
            <a:r>
              <a:rPr spc="-330" dirty="0"/>
              <a:t> </a:t>
            </a:r>
            <a:r>
              <a:rPr spc="-400" dirty="0"/>
              <a:t>в</a:t>
            </a:r>
            <a:r>
              <a:rPr spc="-340" dirty="0"/>
              <a:t> </a:t>
            </a:r>
            <a:r>
              <a:rPr spc="-390" dirty="0"/>
              <a:t>паспорте </a:t>
            </a:r>
            <a:r>
              <a:rPr spc="-240" dirty="0"/>
              <a:t> </a:t>
            </a:r>
            <a:r>
              <a:rPr spc="-360" dirty="0"/>
              <a:t>организ</a:t>
            </a:r>
            <a:r>
              <a:rPr spc="-370" dirty="0"/>
              <a:t>а</a:t>
            </a:r>
            <a:r>
              <a:rPr spc="-450" dirty="0"/>
              <a:t>ции</a:t>
            </a:r>
            <a:r>
              <a:rPr spc="-300" dirty="0"/>
              <a:t> </a:t>
            </a:r>
            <a:r>
              <a:rPr spc="-375" dirty="0"/>
              <a:t>Профсоюза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408432" y="528086"/>
            <a:ext cx="6673596" cy="5474950"/>
            <a:chOff x="408432" y="528086"/>
            <a:chExt cx="6673596" cy="5474950"/>
          </a:xfrm>
        </p:grpSpPr>
        <p:sp>
          <p:nvSpPr>
            <p:cNvPr id="4" name="object 4"/>
            <p:cNvSpPr/>
            <p:nvPr/>
          </p:nvSpPr>
          <p:spPr>
            <a:xfrm>
              <a:off x="411448" y="533046"/>
              <a:ext cx="549910" cy="549910"/>
            </a:xfrm>
            <a:custGeom>
              <a:avLst/>
              <a:gdLst/>
              <a:ahLst/>
              <a:cxnLst/>
              <a:rect l="l" t="t" r="r" b="b"/>
              <a:pathLst>
                <a:path w="549910" h="549910">
                  <a:moveTo>
                    <a:pt x="323221" y="0"/>
                  </a:moveTo>
                  <a:lnTo>
                    <a:pt x="275117" y="3518"/>
                  </a:lnTo>
                  <a:lnTo>
                    <a:pt x="229652" y="13670"/>
                  </a:lnTo>
                  <a:lnTo>
                    <a:pt x="186781" y="30008"/>
                  </a:lnTo>
                  <a:lnTo>
                    <a:pt x="147013" y="52070"/>
                  </a:lnTo>
                  <a:lnTo>
                    <a:pt x="111000" y="79254"/>
                  </a:lnTo>
                  <a:lnTo>
                    <a:pt x="79204" y="111048"/>
                  </a:lnTo>
                  <a:lnTo>
                    <a:pt x="52022" y="147071"/>
                  </a:lnTo>
                  <a:lnTo>
                    <a:pt x="30012" y="186767"/>
                  </a:lnTo>
                  <a:lnTo>
                    <a:pt x="13671" y="229636"/>
                  </a:lnTo>
                  <a:lnTo>
                    <a:pt x="3501" y="275180"/>
                  </a:lnTo>
                  <a:lnTo>
                    <a:pt x="0" y="322899"/>
                  </a:lnTo>
                  <a:lnTo>
                    <a:pt x="3501" y="370618"/>
                  </a:lnTo>
                  <a:lnTo>
                    <a:pt x="13671" y="416163"/>
                  </a:lnTo>
                  <a:lnTo>
                    <a:pt x="30012" y="459036"/>
                  </a:lnTo>
                  <a:lnTo>
                    <a:pt x="52022" y="498735"/>
                  </a:lnTo>
                  <a:lnTo>
                    <a:pt x="79204" y="534762"/>
                  </a:lnTo>
                  <a:lnTo>
                    <a:pt x="93981" y="549539"/>
                  </a:lnTo>
                  <a:lnTo>
                    <a:pt x="105541" y="537980"/>
                  </a:lnTo>
                  <a:lnTo>
                    <a:pt x="76028" y="503573"/>
                  </a:lnTo>
                  <a:lnTo>
                    <a:pt x="51150" y="463488"/>
                  </a:lnTo>
                  <a:lnTo>
                    <a:pt x="32600" y="419594"/>
                  </a:lnTo>
                  <a:lnTo>
                    <a:pt x="21008" y="372521"/>
                  </a:lnTo>
                  <a:lnTo>
                    <a:pt x="17004" y="322899"/>
                  </a:lnTo>
                  <a:lnTo>
                    <a:pt x="21057" y="273300"/>
                  </a:lnTo>
                  <a:lnTo>
                    <a:pt x="32681" y="226250"/>
                  </a:lnTo>
                  <a:lnTo>
                    <a:pt x="51249" y="182377"/>
                  </a:lnTo>
                  <a:lnTo>
                    <a:pt x="76133" y="142309"/>
                  </a:lnTo>
                  <a:lnTo>
                    <a:pt x="106705" y="106675"/>
                  </a:lnTo>
                  <a:lnTo>
                    <a:pt x="142337" y="76104"/>
                  </a:lnTo>
                  <a:lnTo>
                    <a:pt x="182403" y="51222"/>
                  </a:lnTo>
                  <a:lnTo>
                    <a:pt x="226273" y="32660"/>
                  </a:lnTo>
                  <a:lnTo>
                    <a:pt x="273320" y="21045"/>
                  </a:lnTo>
                  <a:lnTo>
                    <a:pt x="322917" y="17005"/>
                  </a:lnTo>
                  <a:lnTo>
                    <a:pt x="425084" y="17005"/>
                  </a:lnTo>
                  <a:lnTo>
                    <a:pt x="416431" y="13702"/>
                  </a:lnTo>
                  <a:lnTo>
                    <a:pt x="370914" y="3518"/>
                  </a:lnTo>
                  <a:lnTo>
                    <a:pt x="323221" y="0"/>
                  </a:lnTo>
                  <a:close/>
                </a:path>
                <a:path w="549910" h="549910">
                  <a:moveTo>
                    <a:pt x="425084" y="17005"/>
                  </a:moveTo>
                  <a:lnTo>
                    <a:pt x="322917" y="17005"/>
                  </a:lnTo>
                  <a:lnTo>
                    <a:pt x="372535" y="21008"/>
                  </a:lnTo>
                  <a:lnTo>
                    <a:pt x="419605" y="32598"/>
                  </a:lnTo>
                  <a:lnTo>
                    <a:pt x="463497" y="51145"/>
                  </a:lnTo>
                  <a:lnTo>
                    <a:pt x="503579" y="76020"/>
                  </a:lnTo>
                  <a:lnTo>
                    <a:pt x="537998" y="105542"/>
                  </a:lnTo>
                  <a:lnTo>
                    <a:pt x="549602" y="93938"/>
                  </a:lnTo>
                  <a:lnTo>
                    <a:pt x="534932" y="79254"/>
                  </a:lnTo>
                  <a:lnTo>
                    <a:pt x="498939" y="52070"/>
                  </a:lnTo>
                  <a:lnTo>
                    <a:pt x="459272" y="30053"/>
                  </a:lnTo>
                  <a:lnTo>
                    <a:pt x="425084" y="17005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11448" y="533046"/>
              <a:ext cx="538480" cy="549910"/>
            </a:xfrm>
            <a:custGeom>
              <a:avLst/>
              <a:gdLst/>
              <a:ahLst/>
              <a:cxnLst/>
              <a:rect l="l" t="t" r="r" b="b"/>
              <a:pathLst>
                <a:path w="538480" h="549910">
                  <a:moveTo>
                    <a:pt x="322917" y="17005"/>
                  </a:moveTo>
                  <a:lnTo>
                    <a:pt x="372535" y="21008"/>
                  </a:lnTo>
                  <a:lnTo>
                    <a:pt x="419605" y="32598"/>
                  </a:lnTo>
                  <a:lnTo>
                    <a:pt x="463497" y="51145"/>
                  </a:lnTo>
                  <a:lnTo>
                    <a:pt x="503579" y="76020"/>
                  </a:lnTo>
                  <a:lnTo>
                    <a:pt x="537998" y="105542"/>
                  </a:lnTo>
                </a:path>
                <a:path w="538480" h="549910">
                  <a:moveTo>
                    <a:pt x="105541" y="537980"/>
                  </a:moveTo>
                  <a:lnTo>
                    <a:pt x="76028" y="503573"/>
                  </a:lnTo>
                  <a:lnTo>
                    <a:pt x="51150" y="463488"/>
                  </a:lnTo>
                  <a:lnTo>
                    <a:pt x="32600" y="419594"/>
                  </a:lnTo>
                  <a:lnTo>
                    <a:pt x="21008" y="372521"/>
                  </a:lnTo>
                  <a:lnTo>
                    <a:pt x="17004" y="322899"/>
                  </a:lnTo>
                  <a:lnTo>
                    <a:pt x="21057" y="273300"/>
                  </a:lnTo>
                  <a:lnTo>
                    <a:pt x="32681" y="226250"/>
                  </a:lnTo>
                  <a:lnTo>
                    <a:pt x="51249" y="182377"/>
                  </a:lnTo>
                  <a:lnTo>
                    <a:pt x="76133" y="142309"/>
                  </a:lnTo>
                  <a:lnTo>
                    <a:pt x="106705" y="106675"/>
                  </a:lnTo>
                  <a:lnTo>
                    <a:pt x="142337" y="76104"/>
                  </a:lnTo>
                  <a:lnTo>
                    <a:pt x="182403" y="51222"/>
                  </a:lnTo>
                  <a:lnTo>
                    <a:pt x="226273" y="32660"/>
                  </a:lnTo>
                  <a:lnTo>
                    <a:pt x="273320" y="21045"/>
                  </a:lnTo>
                  <a:lnTo>
                    <a:pt x="322917" y="17005"/>
                  </a:lnTo>
                </a:path>
                <a:path w="538480" h="549910">
                  <a:moveTo>
                    <a:pt x="322917" y="0"/>
                  </a:moveTo>
                  <a:lnTo>
                    <a:pt x="275197" y="3500"/>
                  </a:lnTo>
                  <a:lnTo>
                    <a:pt x="229652" y="13670"/>
                  </a:lnTo>
                  <a:lnTo>
                    <a:pt x="186781" y="30008"/>
                  </a:lnTo>
                  <a:lnTo>
                    <a:pt x="147083" y="52017"/>
                  </a:lnTo>
                  <a:lnTo>
                    <a:pt x="111057" y="79197"/>
                  </a:lnTo>
                  <a:lnTo>
                    <a:pt x="79204" y="111048"/>
                  </a:lnTo>
                  <a:lnTo>
                    <a:pt x="52022" y="147071"/>
                  </a:lnTo>
                  <a:lnTo>
                    <a:pt x="30012" y="186767"/>
                  </a:lnTo>
                  <a:lnTo>
                    <a:pt x="13671" y="229636"/>
                  </a:lnTo>
                  <a:lnTo>
                    <a:pt x="3501" y="275180"/>
                  </a:lnTo>
                  <a:lnTo>
                    <a:pt x="0" y="322899"/>
                  </a:lnTo>
                  <a:lnTo>
                    <a:pt x="3501" y="370618"/>
                  </a:lnTo>
                  <a:lnTo>
                    <a:pt x="13671" y="416163"/>
                  </a:lnTo>
                  <a:lnTo>
                    <a:pt x="30012" y="459036"/>
                  </a:lnTo>
                  <a:lnTo>
                    <a:pt x="52022" y="498735"/>
                  </a:lnTo>
                  <a:lnTo>
                    <a:pt x="79204" y="534762"/>
                  </a:lnTo>
                  <a:lnTo>
                    <a:pt x="93981" y="549539"/>
                  </a:lnTo>
                </a:path>
              </a:pathLst>
            </a:custGeom>
            <a:ln w="9919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9406" y="528086"/>
              <a:ext cx="236605" cy="10385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8432" y="1901952"/>
              <a:ext cx="6673596" cy="4101084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7323581" y="1895932"/>
            <a:ext cx="4517390" cy="366061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204" dirty="0">
                <a:solidFill>
                  <a:srgbClr val="001F5F"/>
                </a:solidFill>
                <a:latin typeface="Trebuchet MS"/>
                <a:cs typeface="Trebuchet MS"/>
              </a:rPr>
              <a:t>Вк</a:t>
            </a:r>
            <a:r>
              <a:rPr sz="2000" b="1" spc="-225" dirty="0">
                <a:solidFill>
                  <a:srgbClr val="001F5F"/>
                </a:solidFill>
                <a:latin typeface="Trebuchet MS"/>
                <a:cs typeface="Trebuchet MS"/>
              </a:rPr>
              <a:t>л</a:t>
            </a:r>
            <a:r>
              <a:rPr sz="2000" b="1" spc="-160" dirty="0">
                <a:solidFill>
                  <a:srgbClr val="001F5F"/>
                </a:solidFill>
                <a:latin typeface="Trebuchet MS"/>
                <a:cs typeface="Trebuchet MS"/>
              </a:rPr>
              <a:t>а</a:t>
            </a:r>
            <a:r>
              <a:rPr sz="2000" b="1" spc="-200" dirty="0">
                <a:solidFill>
                  <a:srgbClr val="001F5F"/>
                </a:solidFill>
                <a:latin typeface="Trebuchet MS"/>
                <a:cs typeface="Trebuchet MS"/>
              </a:rPr>
              <a:t>дка</a:t>
            </a:r>
            <a:r>
              <a:rPr sz="2000" b="1" spc="-21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b="1" spc="-245" dirty="0">
                <a:solidFill>
                  <a:srgbClr val="001F5F"/>
                </a:solidFill>
                <a:latin typeface="Trebuchet MS"/>
                <a:cs typeface="Trebuchet MS"/>
              </a:rPr>
              <a:t>«И</a:t>
            </a:r>
            <a:r>
              <a:rPr sz="2000" b="1" spc="-254" dirty="0">
                <a:solidFill>
                  <a:srgbClr val="001F5F"/>
                </a:solidFill>
                <a:latin typeface="Trebuchet MS"/>
                <a:cs typeface="Trebuchet MS"/>
              </a:rPr>
              <a:t>НПО»</a:t>
            </a:r>
            <a:endParaRPr sz="20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905"/>
              </a:spcBef>
            </a:pPr>
            <a:r>
              <a:rPr sz="2000" spc="-254" dirty="0">
                <a:solidFill>
                  <a:srgbClr val="001F5F"/>
                </a:solidFill>
                <a:latin typeface="Trebuchet MS"/>
                <a:cs typeface="Trebuchet MS"/>
              </a:rPr>
              <a:t>Поля:</a:t>
            </a:r>
            <a:endParaRPr sz="2000" dirty="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335"/>
              </a:spcBef>
              <a:buChar char="-"/>
              <a:tabLst>
                <a:tab pos="354965" algn="l"/>
                <a:tab pos="355600" algn="l"/>
              </a:tabLst>
            </a:pPr>
            <a:r>
              <a:rPr sz="2000" spc="-200" dirty="0">
                <a:solidFill>
                  <a:srgbClr val="001F5F"/>
                </a:solidFill>
                <a:latin typeface="Trebuchet MS"/>
                <a:cs typeface="Trebuchet MS"/>
              </a:rPr>
              <a:t>«Членск</a:t>
            </a:r>
            <a:r>
              <a:rPr sz="2000" spc="-235" dirty="0">
                <a:solidFill>
                  <a:srgbClr val="001F5F"/>
                </a:solidFill>
                <a:latin typeface="Trebuchet MS"/>
                <a:cs typeface="Trebuchet MS"/>
              </a:rPr>
              <a:t>ий</a:t>
            </a:r>
            <a:r>
              <a:rPr sz="2000" spc="-13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spc="-190" dirty="0">
                <a:solidFill>
                  <a:srgbClr val="001F5F"/>
                </a:solidFill>
                <a:latin typeface="Trebuchet MS"/>
                <a:cs typeface="Trebuchet MS"/>
              </a:rPr>
              <a:t>профсоюзный</a:t>
            </a:r>
            <a:r>
              <a:rPr sz="2000" spc="-13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spc="-165" dirty="0">
                <a:solidFill>
                  <a:srgbClr val="001F5F"/>
                </a:solidFill>
                <a:latin typeface="Trebuchet MS"/>
                <a:cs typeface="Trebuchet MS"/>
              </a:rPr>
              <a:t>взнос»</a:t>
            </a:r>
            <a:endParaRPr sz="20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2000" dirty="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1390"/>
              </a:spcBef>
              <a:buChar char="-"/>
              <a:tabLst>
                <a:tab pos="354965" algn="l"/>
                <a:tab pos="355600" algn="l"/>
              </a:tabLst>
            </a:pPr>
            <a:r>
              <a:rPr sz="2000" spc="-175" dirty="0">
                <a:solidFill>
                  <a:srgbClr val="001F5F"/>
                </a:solidFill>
                <a:latin typeface="Trebuchet MS"/>
                <a:cs typeface="Trebuchet MS"/>
              </a:rPr>
              <a:t>«М</a:t>
            </a:r>
            <a:r>
              <a:rPr sz="2000" spc="-140" dirty="0">
                <a:solidFill>
                  <a:srgbClr val="001F5F"/>
                </a:solidFill>
                <a:latin typeface="Trebuchet MS"/>
                <a:cs typeface="Trebuchet MS"/>
              </a:rPr>
              <a:t>а</a:t>
            </a:r>
            <a:r>
              <a:rPr sz="2000" spc="-215" dirty="0">
                <a:solidFill>
                  <a:srgbClr val="001F5F"/>
                </a:solidFill>
                <a:latin typeface="Trebuchet MS"/>
                <a:cs typeface="Trebuchet MS"/>
              </a:rPr>
              <a:t>лоч</a:t>
            </a:r>
            <a:r>
              <a:rPr sz="2000" spc="-220" dirty="0">
                <a:solidFill>
                  <a:srgbClr val="001F5F"/>
                </a:solidFill>
                <a:latin typeface="Trebuchet MS"/>
                <a:cs typeface="Trebuchet MS"/>
              </a:rPr>
              <a:t>и</a:t>
            </a:r>
            <a:r>
              <a:rPr sz="2000" spc="-195" dirty="0">
                <a:solidFill>
                  <a:srgbClr val="001F5F"/>
                </a:solidFill>
                <a:latin typeface="Trebuchet MS"/>
                <a:cs typeface="Trebuchet MS"/>
              </a:rPr>
              <a:t>сленн</a:t>
            </a:r>
            <a:r>
              <a:rPr sz="2000" spc="-175" dirty="0">
                <a:solidFill>
                  <a:srgbClr val="001F5F"/>
                </a:solidFill>
                <a:latin typeface="Trebuchet MS"/>
                <a:cs typeface="Trebuchet MS"/>
              </a:rPr>
              <a:t>а</a:t>
            </a:r>
            <a:r>
              <a:rPr sz="2000" spc="-245" dirty="0">
                <a:solidFill>
                  <a:srgbClr val="001F5F"/>
                </a:solidFill>
                <a:latin typeface="Trebuchet MS"/>
                <a:cs typeface="Trebuchet MS"/>
              </a:rPr>
              <a:t>я</a:t>
            </a:r>
            <a:r>
              <a:rPr sz="2000" spc="-16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spc="-254" dirty="0">
                <a:solidFill>
                  <a:srgbClr val="001F5F"/>
                </a:solidFill>
                <a:latin typeface="Trebuchet MS"/>
                <a:cs typeface="Trebuchet MS"/>
              </a:rPr>
              <a:t>П</a:t>
            </a:r>
            <a:r>
              <a:rPr sz="2000" spc="-265" dirty="0">
                <a:solidFill>
                  <a:srgbClr val="001F5F"/>
                </a:solidFill>
                <a:latin typeface="Trebuchet MS"/>
                <a:cs typeface="Trebuchet MS"/>
              </a:rPr>
              <a:t>О</a:t>
            </a:r>
            <a:r>
              <a:rPr sz="2000" spc="-180" dirty="0">
                <a:solidFill>
                  <a:srgbClr val="001F5F"/>
                </a:solidFill>
                <a:latin typeface="Trebuchet MS"/>
                <a:cs typeface="Trebuchet MS"/>
              </a:rPr>
              <a:t>»</a:t>
            </a:r>
            <a:endParaRPr sz="20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700" dirty="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buChar char="-"/>
              <a:tabLst>
                <a:tab pos="354965" algn="l"/>
                <a:tab pos="355600" algn="l"/>
              </a:tabLst>
            </a:pPr>
            <a:r>
              <a:rPr sz="2000" spc="-210" dirty="0">
                <a:solidFill>
                  <a:srgbClr val="001F5F"/>
                </a:solidFill>
                <a:latin typeface="Trebuchet MS"/>
                <a:cs typeface="Trebuchet MS"/>
              </a:rPr>
              <a:t>«На</a:t>
            </a:r>
            <a:r>
              <a:rPr sz="2000" spc="-204" dirty="0">
                <a:solidFill>
                  <a:srgbClr val="001F5F"/>
                </a:solidFill>
                <a:latin typeface="Trebuchet MS"/>
                <a:cs typeface="Trebuchet MS"/>
              </a:rPr>
              <a:t>л</a:t>
            </a:r>
            <a:r>
              <a:rPr sz="2000" spc="-225" dirty="0">
                <a:solidFill>
                  <a:srgbClr val="001F5F"/>
                </a:solidFill>
                <a:latin typeface="Trebuchet MS"/>
                <a:cs typeface="Trebuchet MS"/>
              </a:rPr>
              <a:t>ичи</a:t>
            </a:r>
            <a:r>
              <a:rPr sz="2000" spc="-195" dirty="0">
                <a:solidFill>
                  <a:srgbClr val="001F5F"/>
                </a:solidFill>
                <a:latin typeface="Trebuchet MS"/>
                <a:cs typeface="Trebuchet MS"/>
              </a:rPr>
              <a:t>е</a:t>
            </a:r>
            <a:r>
              <a:rPr sz="2000" spc="-14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spc="-195" dirty="0" err="1">
                <a:solidFill>
                  <a:srgbClr val="001F5F"/>
                </a:solidFill>
                <a:latin typeface="Trebuchet MS"/>
                <a:cs typeface="Trebuchet MS"/>
              </a:rPr>
              <a:t>про</a:t>
            </a:r>
            <a:r>
              <a:rPr sz="2000" spc="-275" dirty="0" err="1">
                <a:solidFill>
                  <a:srgbClr val="001F5F"/>
                </a:solidFill>
                <a:latin typeface="Trebuchet MS"/>
                <a:cs typeface="Trebuchet MS"/>
              </a:rPr>
              <a:t>ф</a:t>
            </a:r>
            <a:r>
              <a:rPr sz="2000" spc="-200" dirty="0" err="1">
                <a:solidFill>
                  <a:srgbClr val="001F5F"/>
                </a:solidFill>
                <a:latin typeface="Trebuchet MS"/>
                <a:cs typeface="Trebuchet MS"/>
              </a:rPr>
              <a:t>ком</a:t>
            </a:r>
            <a:r>
              <a:rPr sz="2000" spc="-170" dirty="0" err="1">
                <a:solidFill>
                  <a:srgbClr val="001F5F"/>
                </a:solidFill>
                <a:latin typeface="Trebuchet MS"/>
                <a:cs typeface="Trebuchet MS"/>
              </a:rPr>
              <a:t>а</a:t>
            </a:r>
            <a:r>
              <a:rPr sz="2000" spc="-180" dirty="0" smtClean="0">
                <a:solidFill>
                  <a:srgbClr val="001F5F"/>
                </a:solidFill>
                <a:latin typeface="Trebuchet MS"/>
                <a:cs typeface="Trebuchet MS"/>
              </a:rPr>
              <a:t>»</a:t>
            </a:r>
            <a:endParaRPr lang="ru-RU" sz="2000" spc="-180" dirty="0" smtClean="0">
              <a:solidFill>
                <a:srgbClr val="001F5F"/>
              </a:solidFill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buChar char="-"/>
              <a:tabLst>
                <a:tab pos="354965" algn="l"/>
                <a:tab pos="355600" algn="l"/>
              </a:tabLst>
            </a:pPr>
            <a:endParaRPr lang="ru-RU" sz="2000" spc="-180" dirty="0">
              <a:solidFill>
                <a:srgbClr val="001F5F"/>
              </a:solidFill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buChar char="-"/>
              <a:tabLst>
                <a:tab pos="354965" algn="l"/>
                <a:tab pos="355600" algn="l"/>
              </a:tabLst>
            </a:pPr>
            <a:r>
              <a:rPr lang="ru-RU" sz="2000" spc="-180" dirty="0" smtClean="0">
                <a:solidFill>
                  <a:srgbClr val="001F5F"/>
                </a:solidFill>
                <a:latin typeface="Trebuchet MS"/>
                <a:cs typeface="Trebuchet MS"/>
              </a:rPr>
              <a:t>ПОЛЯ «ЮРЛИЦО», ПОЛЯ «ПРАВА ТЕРРИТОРИАЛЬНОЙ»</a:t>
            </a:r>
            <a:endParaRPr sz="20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83135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81599" y="762000"/>
            <a:ext cx="6705601" cy="5638800"/>
          </a:xfrm>
        </p:spPr>
        <p:txBody>
          <a:bodyPr/>
          <a:lstStyle/>
          <a:p>
            <a:r>
              <a:rPr lang="ru-RU" dirty="0"/>
              <a:t>Самарская областная организация Общероссийского Профсоюза образования по итогам 2022 года отмечена Благодарственным письмом </a:t>
            </a:r>
            <a:r>
              <a:rPr lang="ru-RU" dirty="0" smtClean="0"/>
              <a:t>Федерации </a:t>
            </a:r>
            <a:r>
              <a:rPr lang="ru-RU" dirty="0"/>
              <a:t>профсоюзов Самарской </a:t>
            </a:r>
            <a:r>
              <a:rPr lang="ru-RU" dirty="0" smtClean="0"/>
              <a:t>области </a:t>
            </a:r>
            <a:r>
              <a:rPr lang="ru-RU" u="sng" dirty="0" smtClean="0"/>
              <a:t>за </a:t>
            </a:r>
            <a:r>
              <a:rPr lang="ru-RU" u="sng" dirty="0"/>
              <a:t>рост численности работающих членов Профсоюза в 2022 </a:t>
            </a:r>
            <a:r>
              <a:rPr lang="ru-RU" u="sng" dirty="0" smtClean="0"/>
              <a:t>году</a:t>
            </a:r>
            <a:endParaRPr lang="ru-RU" u="sng" dirty="0"/>
          </a:p>
          <a:p>
            <a:endParaRPr lang="ru-RU" dirty="0"/>
          </a:p>
          <a:p>
            <a:r>
              <a:rPr lang="ru-RU" dirty="0"/>
              <a:t>Благодарим каждого за активную, эффективную работу, укрепление и развитие Профсоюза</a:t>
            </a:r>
          </a:p>
        </p:txBody>
      </p:sp>
      <p:pic>
        <p:nvPicPr>
          <p:cNvPr id="1026" name="Picture 2" descr="https://sun9-40.userapi.com/impg/vkM75T7divvmcgxSGc1bgPcQHXOO_MnDoY1Hqg/SUBaUNx_CZU.jpg?size=1264x1752&amp;quality=95&amp;sign=d3c3901eda6e1a836828e7fd9b792868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54227"/>
            <a:ext cx="4006650" cy="5553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661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25400" marR="5080">
              <a:lnSpc>
                <a:spcPts val="3890"/>
              </a:lnSpc>
              <a:spcBef>
                <a:spcPts val="590"/>
              </a:spcBef>
            </a:pPr>
            <a:r>
              <a:rPr lang="ru-RU" spc="-415" dirty="0" smtClean="0"/>
              <a:t>3. </a:t>
            </a:r>
            <a:r>
              <a:rPr spc="-415" dirty="0" err="1" smtClean="0"/>
              <a:t>Заполнение</a:t>
            </a:r>
            <a:r>
              <a:rPr spc="-320" dirty="0" smtClean="0"/>
              <a:t> </a:t>
            </a:r>
            <a:r>
              <a:rPr spc="-395" dirty="0"/>
              <a:t>актуальных</a:t>
            </a:r>
            <a:r>
              <a:rPr spc="-310" dirty="0"/>
              <a:t> </a:t>
            </a:r>
            <a:r>
              <a:rPr spc="-425" dirty="0"/>
              <a:t>данных</a:t>
            </a:r>
            <a:r>
              <a:rPr spc="-330" dirty="0"/>
              <a:t> </a:t>
            </a:r>
            <a:r>
              <a:rPr spc="-400" dirty="0"/>
              <a:t>в</a:t>
            </a:r>
            <a:r>
              <a:rPr spc="-340" dirty="0"/>
              <a:t> </a:t>
            </a:r>
            <a:r>
              <a:rPr spc="-390" dirty="0"/>
              <a:t>паспорте </a:t>
            </a:r>
            <a:r>
              <a:rPr spc="-1075" dirty="0"/>
              <a:t> </a:t>
            </a:r>
            <a:r>
              <a:rPr spc="-360" dirty="0"/>
              <a:t>организ</a:t>
            </a:r>
            <a:r>
              <a:rPr spc="-370" dirty="0"/>
              <a:t>а</a:t>
            </a:r>
            <a:r>
              <a:rPr spc="-450" dirty="0"/>
              <a:t>ции</a:t>
            </a:r>
            <a:r>
              <a:rPr spc="-300" dirty="0"/>
              <a:t> </a:t>
            </a:r>
            <a:r>
              <a:rPr spc="-375" dirty="0"/>
              <a:t>Профсоюза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408432" y="528086"/>
            <a:ext cx="6737604" cy="5176245"/>
            <a:chOff x="408432" y="528086"/>
            <a:chExt cx="6737604" cy="5176245"/>
          </a:xfrm>
        </p:grpSpPr>
        <p:sp>
          <p:nvSpPr>
            <p:cNvPr id="4" name="object 4"/>
            <p:cNvSpPr/>
            <p:nvPr/>
          </p:nvSpPr>
          <p:spPr>
            <a:xfrm>
              <a:off x="411448" y="533046"/>
              <a:ext cx="549910" cy="549910"/>
            </a:xfrm>
            <a:custGeom>
              <a:avLst/>
              <a:gdLst/>
              <a:ahLst/>
              <a:cxnLst/>
              <a:rect l="l" t="t" r="r" b="b"/>
              <a:pathLst>
                <a:path w="549910" h="549910">
                  <a:moveTo>
                    <a:pt x="323221" y="0"/>
                  </a:moveTo>
                  <a:lnTo>
                    <a:pt x="275117" y="3518"/>
                  </a:lnTo>
                  <a:lnTo>
                    <a:pt x="229652" y="13670"/>
                  </a:lnTo>
                  <a:lnTo>
                    <a:pt x="186781" y="30008"/>
                  </a:lnTo>
                  <a:lnTo>
                    <a:pt x="147013" y="52070"/>
                  </a:lnTo>
                  <a:lnTo>
                    <a:pt x="111000" y="79254"/>
                  </a:lnTo>
                  <a:lnTo>
                    <a:pt x="79204" y="111048"/>
                  </a:lnTo>
                  <a:lnTo>
                    <a:pt x="52022" y="147071"/>
                  </a:lnTo>
                  <a:lnTo>
                    <a:pt x="30012" y="186767"/>
                  </a:lnTo>
                  <a:lnTo>
                    <a:pt x="13671" y="229636"/>
                  </a:lnTo>
                  <a:lnTo>
                    <a:pt x="3501" y="275180"/>
                  </a:lnTo>
                  <a:lnTo>
                    <a:pt x="0" y="322899"/>
                  </a:lnTo>
                  <a:lnTo>
                    <a:pt x="3501" y="370618"/>
                  </a:lnTo>
                  <a:lnTo>
                    <a:pt x="13671" y="416163"/>
                  </a:lnTo>
                  <a:lnTo>
                    <a:pt x="30012" y="459036"/>
                  </a:lnTo>
                  <a:lnTo>
                    <a:pt x="52022" y="498735"/>
                  </a:lnTo>
                  <a:lnTo>
                    <a:pt x="79204" y="534762"/>
                  </a:lnTo>
                  <a:lnTo>
                    <a:pt x="93981" y="549539"/>
                  </a:lnTo>
                  <a:lnTo>
                    <a:pt x="105541" y="537980"/>
                  </a:lnTo>
                  <a:lnTo>
                    <a:pt x="76028" y="503573"/>
                  </a:lnTo>
                  <a:lnTo>
                    <a:pt x="51150" y="463488"/>
                  </a:lnTo>
                  <a:lnTo>
                    <a:pt x="32600" y="419594"/>
                  </a:lnTo>
                  <a:lnTo>
                    <a:pt x="21008" y="372521"/>
                  </a:lnTo>
                  <a:lnTo>
                    <a:pt x="17004" y="322899"/>
                  </a:lnTo>
                  <a:lnTo>
                    <a:pt x="21057" y="273300"/>
                  </a:lnTo>
                  <a:lnTo>
                    <a:pt x="32681" y="226250"/>
                  </a:lnTo>
                  <a:lnTo>
                    <a:pt x="51249" y="182377"/>
                  </a:lnTo>
                  <a:lnTo>
                    <a:pt x="76133" y="142309"/>
                  </a:lnTo>
                  <a:lnTo>
                    <a:pt x="106705" y="106675"/>
                  </a:lnTo>
                  <a:lnTo>
                    <a:pt x="142337" y="76104"/>
                  </a:lnTo>
                  <a:lnTo>
                    <a:pt x="182403" y="51222"/>
                  </a:lnTo>
                  <a:lnTo>
                    <a:pt x="226273" y="32660"/>
                  </a:lnTo>
                  <a:lnTo>
                    <a:pt x="273320" y="21045"/>
                  </a:lnTo>
                  <a:lnTo>
                    <a:pt x="322917" y="17005"/>
                  </a:lnTo>
                  <a:lnTo>
                    <a:pt x="425084" y="17005"/>
                  </a:lnTo>
                  <a:lnTo>
                    <a:pt x="416431" y="13702"/>
                  </a:lnTo>
                  <a:lnTo>
                    <a:pt x="370914" y="3518"/>
                  </a:lnTo>
                  <a:lnTo>
                    <a:pt x="323221" y="0"/>
                  </a:lnTo>
                  <a:close/>
                </a:path>
                <a:path w="549910" h="549910">
                  <a:moveTo>
                    <a:pt x="425084" y="17005"/>
                  </a:moveTo>
                  <a:lnTo>
                    <a:pt x="322917" y="17005"/>
                  </a:lnTo>
                  <a:lnTo>
                    <a:pt x="372535" y="21008"/>
                  </a:lnTo>
                  <a:lnTo>
                    <a:pt x="419605" y="32598"/>
                  </a:lnTo>
                  <a:lnTo>
                    <a:pt x="463497" y="51145"/>
                  </a:lnTo>
                  <a:lnTo>
                    <a:pt x="503579" y="76020"/>
                  </a:lnTo>
                  <a:lnTo>
                    <a:pt x="537998" y="105542"/>
                  </a:lnTo>
                  <a:lnTo>
                    <a:pt x="549602" y="93938"/>
                  </a:lnTo>
                  <a:lnTo>
                    <a:pt x="534932" y="79254"/>
                  </a:lnTo>
                  <a:lnTo>
                    <a:pt x="498939" y="52070"/>
                  </a:lnTo>
                  <a:lnTo>
                    <a:pt x="459272" y="30053"/>
                  </a:lnTo>
                  <a:lnTo>
                    <a:pt x="425084" y="17005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11448" y="533046"/>
              <a:ext cx="538480" cy="549910"/>
            </a:xfrm>
            <a:custGeom>
              <a:avLst/>
              <a:gdLst/>
              <a:ahLst/>
              <a:cxnLst/>
              <a:rect l="l" t="t" r="r" b="b"/>
              <a:pathLst>
                <a:path w="538480" h="549910">
                  <a:moveTo>
                    <a:pt x="322917" y="17005"/>
                  </a:moveTo>
                  <a:lnTo>
                    <a:pt x="372535" y="21008"/>
                  </a:lnTo>
                  <a:lnTo>
                    <a:pt x="419605" y="32598"/>
                  </a:lnTo>
                  <a:lnTo>
                    <a:pt x="463497" y="51145"/>
                  </a:lnTo>
                  <a:lnTo>
                    <a:pt x="503579" y="76020"/>
                  </a:lnTo>
                  <a:lnTo>
                    <a:pt x="537998" y="105542"/>
                  </a:lnTo>
                </a:path>
                <a:path w="538480" h="549910">
                  <a:moveTo>
                    <a:pt x="105541" y="537980"/>
                  </a:moveTo>
                  <a:lnTo>
                    <a:pt x="76028" y="503573"/>
                  </a:lnTo>
                  <a:lnTo>
                    <a:pt x="51150" y="463488"/>
                  </a:lnTo>
                  <a:lnTo>
                    <a:pt x="32600" y="419594"/>
                  </a:lnTo>
                  <a:lnTo>
                    <a:pt x="21008" y="372521"/>
                  </a:lnTo>
                  <a:lnTo>
                    <a:pt x="17004" y="322899"/>
                  </a:lnTo>
                  <a:lnTo>
                    <a:pt x="21057" y="273300"/>
                  </a:lnTo>
                  <a:lnTo>
                    <a:pt x="32681" y="226250"/>
                  </a:lnTo>
                  <a:lnTo>
                    <a:pt x="51249" y="182377"/>
                  </a:lnTo>
                  <a:lnTo>
                    <a:pt x="76133" y="142309"/>
                  </a:lnTo>
                  <a:lnTo>
                    <a:pt x="106705" y="106675"/>
                  </a:lnTo>
                  <a:lnTo>
                    <a:pt x="142337" y="76104"/>
                  </a:lnTo>
                  <a:lnTo>
                    <a:pt x="182403" y="51222"/>
                  </a:lnTo>
                  <a:lnTo>
                    <a:pt x="226273" y="32660"/>
                  </a:lnTo>
                  <a:lnTo>
                    <a:pt x="273320" y="21045"/>
                  </a:lnTo>
                  <a:lnTo>
                    <a:pt x="322917" y="17005"/>
                  </a:lnTo>
                </a:path>
                <a:path w="538480" h="549910">
                  <a:moveTo>
                    <a:pt x="322917" y="0"/>
                  </a:moveTo>
                  <a:lnTo>
                    <a:pt x="275197" y="3500"/>
                  </a:lnTo>
                  <a:lnTo>
                    <a:pt x="229652" y="13670"/>
                  </a:lnTo>
                  <a:lnTo>
                    <a:pt x="186781" y="30008"/>
                  </a:lnTo>
                  <a:lnTo>
                    <a:pt x="147083" y="52017"/>
                  </a:lnTo>
                  <a:lnTo>
                    <a:pt x="111057" y="79197"/>
                  </a:lnTo>
                  <a:lnTo>
                    <a:pt x="79204" y="111048"/>
                  </a:lnTo>
                  <a:lnTo>
                    <a:pt x="52022" y="147071"/>
                  </a:lnTo>
                  <a:lnTo>
                    <a:pt x="30012" y="186767"/>
                  </a:lnTo>
                  <a:lnTo>
                    <a:pt x="13671" y="229636"/>
                  </a:lnTo>
                  <a:lnTo>
                    <a:pt x="3501" y="275180"/>
                  </a:lnTo>
                  <a:lnTo>
                    <a:pt x="0" y="322899"/>
                  </a:lnTo>
                  <a:lnTo>
                    <a:pt x="3501" y="370618"/>
                  </a:lnTo>
                  <a:lnTo>
                    <a:pt x="13671" y="416163"/>
                  </a:lnTo>
                  <a:lnTo>
                    <a:pt x="30012" y="459036"/>
                  </a:lnTo>
                  <a:lnTo>
                    <a:pt x="52022" y="498735"/>
                  </a:lnTo>
                  <a:lnTo>
                    <a:pt x="79204" y="534762"/>
                  </a:lnTo>
                  <a:lnTo>
                    <a:pt x="93981" y="549539"/>
                  </a:lnTo>
                </a:path>
              </a:pathLst>
            </a:custGeom>
            <a:ln w="9919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9406" y="528086"/>
              <a:ext cx="236605" cy="10385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8432" y="1752600"/>
              <a:ext cx="6737604" cy="3951731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7510398" y="2880741"/>
            <a:ext cx="4145279" cy="70596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200" dirty="0">
                <a:solidFill>
                  <a:srgbClr val="001F5F"/>
                </a:solidFill>
                <a:latin typeface="Trebuchet MS"/>
                <a:cs typeface="Trebuchet MS"/>
              </a:rPr>
              <a:t>Вкла</a:t>
            </a:r>
            <a:r>
              <a:rPr sz="2000" b="1" spc="-260" dirty="0">
                <a:solidFill>
                  <a:srgbClr val="001F5F"/>
                </a:solidFill>
                <a:latin typeface="Trebuchet MS"/>
                <a:cs typeface="Trebuchet MS"/>
              </a:rPr>
              <a:t>д</a:t>
            </a:r>
            <a:r>
              <a:rPr sz="2000" b="1" spc="-170" dirty="0">
                <a:solidFill>
                  <a:srgbClr val="001F5F"/>
                </a:solidFill>
                <a:latin typeface="Trebuchet MS"/>
                <a:cs typeface="Trebuchet MS"/>
              </a:rPr>
              <a:t>ка</a:t>
            </a:r>
            <a:r>
              <a:rPr sz="2000" b="1" spc="-21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b="1" spc="-195" dirty="0">
                <a:solidFill>
                  <a:srgbClr val="001F5F"/>
                </a:solidFill>
                <a:latin typeface="Trebuchet MS"/>
                <a:cs typeface="Trebuchet MS"/>
              </a:rPr>
              <a:t>«</a:t>
            </a:r>
            <a:r>
              <a:rPr sz="2000" b="1" spc="-250" dirty="0">
                <a:solidFill>
                  <a:srgbClr val="001F5F"/>
                </a:solidFill>
                <a:latin typeface="Trebuchet MS"/>
                <a:cs typeface="Trebuchet MS"/>
              </a:rPr>
              <a:t>П</a:t>
            </a:r>
            <a:r>
              <a:rPr sz="2000" b="1" spc="-229" dirty="0">
                <a:solidFill>
                  <a:srgbClr val="001F5F"/>
                </a:solidFill>
                <a:latin typeface="Trebuchet MS"/>
                <a:cs typeface="Trebuchet MS"/>
              </a:rPr>
              <a:t>редседате</a:t>
            </a:r>
            <a:r>
              <a:rPr sz="2000" b="1" spc="-254" dirty="0">
                <a:solidFill>
                  <a:srgbClr val="001F5F"/>
                </a:solidFill>
                <a:latin typeface="Trebuchet MS"/>
                <a:cs typeface="Trebuchet MS"/>
              </a:rPr>
              <a:t>л</a:t>
            </a:r>
            <a:r>
              <a:rPr sz="2000" b="1" spc="-204" dirty="0">
                <a:solidFill>
                  <a:srgbClr val="001F5F"/>
                </a:solidFill>
                <a:latin typeface="Trebuchet MS"/>
                <a:cs typeface="Trebuchet MS"/>
              </a:rPr>
              <a:t>ь»</a:t>
            </a:r>
            <a:endParaRPr sz="20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25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16871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25400" marR="5080">
              <a:lnSpc>
                <a:spcPts val="3890"/>
              </a:lnSpc>
              <a:spcBef>
                <a:spcPts val="590"/>
              </a:spcBef>
            </a:pPr>
            <a:r>
              <a:rPr lang="ru-RU" spc="-415" dirty="0" smtClean="0"/>
              <a:t>4. </a:t>
            </a:r>
            <a:r>
              <a:rPr spc="-415" dirty="0" err="1" smtClean="0"/>
              <a:t>Заполнение</a:t>
            </a:r>
            <a:r>
              <a:rPr spc="-320" dirty="0" smtClean="0"/>
              <a:t> </a:t>
            </a:r>
            <a:r>
              <a:rPr spc="-395" dirty="0"/>
              <a:t>актуальных</a:t>
            </a:r>
            <a:r>
              <a:rPr spc="-310" dirty="0"/>
              <a:t> </a:t>
            </a:r>
            <a:r>
              <a:rPr spc="-425" dirty="0"/>
              <a:t>данных</a:t>
            </a:r>
            <a:r>
              <a:rPr spc="-330" dirty="0"/>
              <a:t> </a:t>
            </a:r>
            <a:r>
              <a:rPr spc="-400" dirty="0"/>
              <a:t>в</a:t>
            </a:r>
            <a:r>
              <a:rPr spc="-340" dirty="0"/>
              <a:t> </a:t>
            </a:r>
            <a:r>
              <a:rPr spc="-390" dirty="0"/>
              <a:t>паспорте </a:t>
            </a:r>
            <a:r>
              <a:rPr spc="-1075" dirty="0"/>
              <a:t> </a:t>
            </a:r>
            <a:r>
              <a:rPr spc="-360" dirty="0"/>
              <a:t>организ</a:t>
            </a:r>
            <a:r>
              <a:rPr spc="-370" dirty="0"/>
              <a:t>а</a:t>
            </a:r>
            <a:r>
              <a:rPr spc="-450" dirty="0"/>
              <a:t>ции</a:t>
            </a:r>
            <a:r>
              <a:rPr spc="-300" dirty="0"/>
              <a:t> </a:t>
            </a:r>
            <a:r>
              <a:rPr spc="-375" dirty="0"/>
              <a:t>Профсоюза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411448" y="528086"/>
            <a:ext cx="554563" cy="554870"/>
            <a:chOff x="411448" y="528086"/>
            <a:chExt cx="554563" cy="554870"/>
          </a:xfrm>
        </p:grpSpPr>
        <p:sp>
          <p:nvSpPr>
            <p:cNvPr id="4" name="object 4"/>
            <p:cNvSpPr/>
            <p:nvPr/>
          </p:nvSpPr>
          <p:spPr>
            <a:xfrm>
              <a:off x="411448" y="533046"/>
              <a:ext cx="549910" cy="549910"/>
            </a:xfrm>
            <a:custGeom>
              <a:avLst/>
              <a:gdLst/>
              <a:ahLst/>
              <a:cxnLst/>
              <a:rect l="l" t="t" r="r" b="b"/>
              <a:pathLst>
                <a:path w="549910" h="549910">
                  <a:moveTo>
                    <a:pt x="323221" y="0"/>
                  </a:moveTo>
                  <a:lnTo>
                    <a:pt x="275117" y="3518"/>
                  </a:lnTo>
                  <a:lnTo>
                    <a:pt x="229652" y="13670"/>
                  </a:lnTo>
                  <a:lnTo>
                    <a:pt x="186781" y="30008"/>
                  </a:lnTo>
                  <a:lnTo>
                    <a:pt x="147013" y="52070"/>
                  </a:lnTo>
                  <a:lnTo>
                    <a:pt x="111000" y="79254"/>
                  </a:lnTo>
                  <a:lnTo>
                    <a:pt x="79204" y="111048"/>
                  </a:lnTo>
                  <a:lnTo>
                    <a:pt x="52022" y="147071"/>
                  </a:lnTo>
                  <a:lnTo>
                    <a:pt x="30012" y="186767"/>
                  </a:lnTo>
                  <a:lnTo>
                    <a:pt x="13671" y="229636"/>
                  </a:lnTo>
                  <a:lnTo>
                    <a:pt x="3501" y="275180"/>
                  </a:lnTo>
                  <a:lnTo>
                    <a:pt x="0" y="322899"/>
                  </a:lnTo>
                  <a:lnTo>
                    <a:pt x="3501" y="370618"/>
                  </a:lnTo>
                  <a:lnTo>
                    <a:pt x="13671" y="416163"/>
                  </a:lnTo>
                  <a:lnTo>
                    <a:pt x="30012" y="459036"/>
                  </a:lnTo>
                  <a:lnTo>
                    <a:pt x="52022" y="498735"/>
                  </a:lnTo>
                  <a:lnTo>
                    <a:pt x="79204" y="534762"/>
                  </a:lnTo>
                  <a:lnTo>
                    <a:pt x="93981" y="549539"/>
                  </a:lnTo>
                  <a:lnTo>
                    <a:pt x="105541" y="537980"/>
                  </a:lnTo>
                  <a:lnTo>
                    <a:pt x="76028" y="503573"/>
                  </a:lnTo>
                  <a:lnTo>
                    <a:pt x="51150" y="463488"/>
                  </a:lnTo>
                  <a:lnTo>
                    <a:pt x="32600" y="419594"/>
                  </a:lnTo>
                  <a:lnTo>
                    <a:pt x="21008" y="372521"/>
                  </a:lnTo>
                  <a:lnTo>
                    <a:pt x="17004" y="322899"/>
                  </a:lnTo>
                  <a:lnTo>
                    <a:pt x="21057" y="273300"/>
                  </a:lnTo>
                  <a:lnTo>
                    <a:pt x="32681" y="226250"/>
                  </a:lnTo>
                  <a:lnTo>
                    <a:pt x="51249" y="182377"/>
                  </a:lnTo>
                  <a:lnTo>
                    <a:pt x="76133" y="142309"/>
                  </a:lnTo>
                  <a:lnTo>
                    <a:pt x="106705" y="106675"/>
                  </a:lnTo>
                  <a:lnTo>
                    <a:pt x="142337" y="76104"/>
                  </a:lnTo>
                  <a:lnTo>
                    <a:pt x="182403" y="51222"/>
                  </a:lnTo>
                  <a:lnTo>
                    <a:pt x="226273" y="32660"/>
                  </a:lnTo>
                  <a:lnTo>
                    <a:pt x="273320" y="21045"/>
                  </a:lnTo>
                  <a:lnTo>
                    <a:pt x="322917" y="17005"/>
                  </a:lnTo>
                  <a:lnTo>
                    <a:pt x="425084" y="17005"/>
                  </a:lnTo>
                  <a:lnTo>
                    <a:pt x="416431" y="13702"/>
                  </a:lnTo>
                  <a:lnTo>
                    <a:pt x="370914" y="3518"/>
                  </a:lnTo>
                  <a:lnTo>
                    <a:pt x="323221" y="0"/>
                  </a:lnTo>
                  <a:close/>
                </a:path>
                <a:path w="549910" h="549910">
                  <a:moveTo>
                    <a:pt x="425084" y="17005"/>
                  </a:moveTo>
                  <a:lnTo>
                    <a:pt x="322917" y="17005"/>
                  </a:lnTo>
                  <a:lnTo>
                    <a:pt x="372535" y="21008"/>
                  </a:lnTo>
                  <a:lnTo>
                    <a:pt x="419605" y="32598"/>
                  </a:lnTo>
                  <a:lnTo>
                    <a:pt x="463497" y="51145"/>
                  </a:lnTo>
                  <a:lnTo>
                    <a:pt x="503579" y="76020"/>
                  </a:lnTo>
                  <a:lnTo>
                    <a:pt x="537998" y="105542"/>
                  </a:lnTo>
                  <a:lnTo>
                    <a:pt x="549602" y="93938"/>
                  </a:lnTo>
                  <a:lnTo>
                    <a:pt x="534932" y="79254"/>
                  </a:lnTo>
                  <a:lnTo>
                    <a:pt x="498939" y="52070"/>
                  </a:lnTo>
                  <a:lnTo>
                    <a:pt x="459272" y="30053"/>
                  </a:lnTo>
                  <a:lnTo>
                    <a:pt x="425084" y="17005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11448" y="533046"/>
              <a:ext cx="538480" cy="549910"/>
            </a:xfrm>
            <a:custGeom>
              <a:avLst/>
              <a:gdLst/>
              <a:ahLst/>
              <a:cxnLst/>
              <a:rect l="l" t="t" r="r" b="b"/>
              <a:pathLst>
                <a:path w="538480" h="549910">
                  <a:moveTo>
                    <a:pt x="322917" y="17005"/>
                  </a:moveTo>
                  <a:lnTo>
                    <a:pt x="372535" y="21008"/>
                  </a:lnTo>
                  <a:lnTo>
                    <a:pt x="419605" y="32598"/>
                  </a:lnTo>
                  <a:lnTo>
                    <a:pt x="463497" y="51145"/>
                  </a:lnTo>
                  <a:lnTo>
                    <a:pt x="503579" y="76020"/>
                  </a:lnTo>
                  <a:lnTo>
                    <a:pt x="537998" y="105542"/>
                  </a:lnTo>
                </a:path>
                <a:path w="538480" h="549910">
                  <a:moveTo>
                    <a:pt x="105541" y="537980"/>
                  </a:moveTo>
                  <a:lnTo>
                    <a:pt x="76028" y="503573"/>
                  </a:lnTo>
                  <a:lnTo>
                    <a:pt x="51150" y="463488"/>
                  </a:lnTo>
                  <a:lnTo>
                    <a:pt x="32600" y="419594"/>
                  </a:lnTo>
                  <a:lnTo>
                    <a:pt x="21008" y="372521"/>
                  </a:lnTo>
                  <a:lnTo>
                    <a:pt x="17004" y="322899"/>
                  </a:lnTo>
                  <a:lnTo>
                    <a:pt x="21057" y="273300"/>
                  </a:lnTo>
                  <a:lnTo>
                    <a:pt x="32681" y="226250"/>
                  </a:lnTo>
                  <a:lnTo>
                    <a:pt x="51249" y="182377"/>
                  </a:lnTo>
                  <a:lnTo>
                    <a:pt x="76133" y="142309"/>
                  </a:lnTo>
                  <a:lnTo>
                    <a:pt x="106705" y="106675"/>
                  </a:lnTo>
                  <a:lnTo>
                    <a:pt x="142337" y="76104"/>
                  </a:lnTo>
                  <a:lnTo>
                    <a:pt x="182403" y="51222"/>
                  </a:lnTo>
                  <a:lnTo>
                    <a:pt x="226273" y="32660"/>
                  </a:lnTo>
                  <a:lnTo>
                    <a:pt x="273320" y="21045"/>
                  </a:lnTo>
                  <a:lnTo>
                    <a:pt x="322917" y="17005"/>
                  </a:lnTo>
                </a:path>
                <a:path w="538480" h="549910">
                  <a:moveTo>
                    <a:pt x="322917" y="0"/>
                  </a:moveTo>
                  <a:lnTo>
                    <a:pt x="275197" y="3500"/>
                  </a:lnTo>
                  <a:lnTo>
                    <a:pt x="229652" y="13670"/>
                  </a:lnTo>
                  <a:lnTo>
                    <a:pt x="186781" y="30008"/>
                  </a:lnTo>
                  <a:lnTo>
                    <a:pt x="147083" y="52017"/>
                  </a:lnTo>
                  <a:lnTo>
                    <a:pt x="111057" y="79197"/>
                  </a:lnTo>
                  <a:lnTo>
                    <a:pt x="79204" y="111048"/>
                  </a:lnTo>
                  <a:lnTo>
                    <a:pt x="52022" y="147071"/>
                  </a:lnTo>
                  <a:lnTo>
                    <a:pt x="30012" y="186767"/>
                  </a:lnTo>
                  <a:lnTo>
                    <a:pt x="13671" y="229636"/>
                  </a:lnTo>
                  <a:lnTo>
                    <a:pt x="3501" y="275180"/>
                  </a:lnTo>
                  <a:lnTo>
                    <a:pt x="0" y="322899"/>
                  </a:lnTo>
                  <a:lnTo>
                    <a:pt x="3501" y="370618"/>
                  </a:lnTo>
                  <a:lnTo>
                    <a:pt x="13671" y="416163"/>
                  </a:lnTo>
                  <a:lnTo>
                    <a:pt x="30012" y="459036"/>
                  </a:lnTo>
                  <a:lnTo>
                    <a:pt x="52022" y="498735"/>
                  </a:lnTo>
                  <a:lnTo>
                    <a:pt x="79204" y="534762"/>
                  </a:lnTo>
                  <a:lnTo>
                    <a:pt x="93981" y="549539"/>
                  </a:lnTo>
                </a:path>
              </a:pathLst>
            </a:custGeom>
            <a:ln w="9919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9406" y="528086"/>
              <a:ext cx="236605" cy="103858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827022" y="5120081"/>
            <a:ext cx="225107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200" dirty="0">
                <a:solidFill>
                  <a:srgbClr val="001F5F"/>
                </a:solidFill>
                <a:latin typeface="Trebuchet MS"/>
                <a:cs typeface="Trebuchet MS"/>
              </a:rPr>
              <a:t>Вкл</a:t>
            </a:r>
            <a:r>
              <a:rPr sz="2000" b="1" spc="-195" dirty="0">
                <a:solidFill>
                  <a:srgbClr val="001F5F"/>
                </a:solidFill>
                <a:latin typeface="Trebuchet MS"/>
                <a:cs typeface="Trebuchet MS"/>
              </a:rPr>
              <a:t>а</a:t>
            </a:r>
            <a:r>
              <a:rPr sz="2000" b="1" spc="-254" dirty="0">
                <a:solidFill>
                  <a:srgbClr val="001F5F"/>
                </a:solidFill>
                <a:latin typeface="Trebuchet MS"/>
                <a:cs typeface="Trebuchet MS"/>
              </a:rPr>
              <a:t>д</a:t>
            </a:r>
            <a:r>
              <a:rPr sz="2000" b="1" spc="-170" dirty="0">
                <a:solidFill>
                  <a:srgbClr val="001F5F"/>
                </a:solidFill>
                <a:latin typeface="Trebuchet MS"/>
                <a:cs typeface="Trebuchet MS"/>
              </a:rPr>
              <a:t>ка</a:t>
            </a:r>
            <a:r>
              <a:rPr sz="2000" b="1" spc="-229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b="1" spc="-220" dirty="0">
                <a:solidFill>
                  <a:srgbClr val="001F5F"/>
                </a:solidFill>
                <a:latin typeface="Trebuchet MS"/>
                <a:cs typeface="Trebuchet MS"/>
              </a:rPr>
              <a:t>«Пр</a:t>
            </a:r>
            <a:r>
              <a:rPr sz="2000" b="1" spc="-215" dirty="0">
                <a:solidFill>
                  <a:srgbClr val="001F5F"/>
                </a:solidFill>
                <a:latin typeface="Trebuchet MS"/>
                <a:cs typeface="Trebuchet MS"/>
              </a:rPr>
              <a:t>о</a:t>
            </a:r>
            <a:r>
              <a:rPr sz="2000" b="1" spc="-290" dirty="0">
                <a:solidFill>
                  <a:srgbClr val="001F5F"/>
                </a:solidFill>
                <a:latin typeface="Trebuchet MS"/>
                <a:cs typeface="Trebuchet MS"/>
              </a:rPr>
              <a:t>ф</a:t>
            </a:r>
            <a:r>
              <a:rPr sz="2000" b="1" spc="-204" dirty="0">
                <a:solidFill>
                  <a:srgbClr val="001F5F"/>
                </a:solidFill>
                <a:latin typeface="Trebuchet MS"/>
                <a:cs typeface="Trebuchet MS"/>
              </a:rPr>
              <a:t>а</a:t>
            </a:r>
            <a:r>
              <a:rPr sz="2000" b="1" spc="-220" dirty="0">
                <a:solidFill>
                  <a:srgbClr val="001F5F"/>
                </a:solidFill>
                <a:latin typeface="Trebuchet MS"/>
                <a:cs typeface="Trebuchet MS"/>
              </a:rPr>
              <a:t>кт</a:t>
            </a:r>
            <a:r>
              <a:rPr sz="2000" b="1" spc="-265" dirty="0">
                <a:solidFill>
                  <a:srgbClr val="001F5F"/>
                </a:solidFill>
                <a:latin typeface="Trebuchet MS"/>
                <a:cs typeface="Trebuchet MS"/>
              </a:rPr>
              <a:t>и</a:t>
            </a:r>
            <a:r>
              <a:rPr sz="2000" b="1" spc="-229" dirty="0">
                <a:solidFill>
                  <a:srgbClr val="001F5F"/>
                </a:solidFill>
                <a:latin typeface="Trebuchet MS"/>
                <a:cs typeface="Trebuchet MS"/>
              </a:rPr>
              <a:t>в</a:t>
            </a:r>
            <a:r>
              <a:rPr sz="2000" b="1" spc="-195" dirty="0">
                <a:solidFill>
                  <a:srgbClr val="001F5F"/>
                </a:solidFill>
                <a:latin typeface="Trebuchet MS"/>
                <a:cs typeface="Trebuchet MS"/>
              </a:rPr>
              <a:t>»</a:t>
            </a:r>
            <a:endParaRPr sz="2000">
              <a:latin typeface="Trebuchet MS"/>
              <a:cs typeface="Trebuchet MS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50163" y="1656588"/>
            <a:ext cx="11006455" cy="3339465"/>
            <a:chOff x="550163" y="1656588"/>
            <a:chExt cx="11006455" cy="3339465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0163" y="1656588"/>
              <a:ext cx="5282184" cy="333908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59652" y="1656588"/>
              <a:ext cx="5196840" cy="3337560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8275446" y="5120081"/>
            <a:ext cx="167068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204" dirty="0">
                <a:solidFill>
                  <a:srgbClr val="001F5F"/>
                </a:solidFill>
                <a:latin typeface="Trebuchet MS"/>
                <a:cs typeface="Trebuchet MS"/>
              </a:rPr>
              <a:t>Вк</a:t>
            </a:r>
            <a:r>
              <a:rPr sz="2000" b="1" spc="-225" dirty="0">
                <a:solidFill>
                  <a:srgbClr val="001F5F"/>
                </a:solidFill>
                <a:latin typeface="Trebuchet MS"/>
                <a:cs typeface="Trebuchet MS"/>
              </a:rPr>
              <a:t>л</a:t>
            </a:r>
            <a:r>
              <a:rPr sz="2000" b="1" spc="-160" dirty="0">
                <a:solidFill>
                  <a:srgbClr val="001F5F"/>
                </a:solidFill>
                <a:latin typeface="Trebuchet MS"/>
                <a:cs typeface="Trebuchet MS"/>
              </a:rPr>
              <a:t>а</a:t>
            </a:r>
            <a:r>
              <a:rPr sz="2000" b="1" spc="-200" dirty="0">
                <a:solidFill>
                  <a:srgbClr val="001F5F"/>
                </a:solidFill>
                <a:latin typeface="Trebuchet MS"/>
                <a:cs typeface="Trebuchet MS"/>
              </a:rPr>
              <a:t>дка</a:t>
            </a:r>
            <a:r>
              <a:rPr sz="2000" b="1" spc="-21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b="1" spc="-190" dirty="0">
                <a:solidFill>
                  <a:srgbClr val="001F5F"/>
                </a:solidFill>
                <a:latin typeface="Trebuchet MS"/>
                <a:cs typeface="Trebuchet MS"/>
              </a:rPr>
              <a:t>«</a:t>
            </a:r>
            <a:r>
              <a:rPr sz="2000" b="1" spc="-315" dirty="0">
                <a:solidFill>
                  <a:srgbClr val="001F5F"/>
                </a:solidFill>
                <a:latin typeface="Trebuchet MS"/>
                <a:cs typeface="Trebuchet MS"/>
              </a:rPr>
              <a:t>Ш</a:t>
            </a:r>
            <a:r>
              <a:rPr sz="2000" b="1" spc="-160" dirty="0">
                <a:solidFill>
                  <a:srgbClr val="001F5F"/>
                </a:solidFill>
                <a:latin typeface="Trebuchet MS"/>
                <a:cs typeface="Trebuchet MS"/>
              </a:rPr>
              <a:t>т</a:t>
            </a:r>
            <a:r>
              <a:rPr sz="2000" b="1" spc="-200" dirty="0">
                <a:solidFill>
                  <a:srgbClr val="001F5F"/>
                </a:solidFill>
                <a:latin typeface="Trebuchet MS"/>
                <a:cs typeface="Trebuchet MS"/>
              </a:rPr>
              <a:t>ат»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638044" y="5480303"/>
            <a:ext cx="6582409" cy="424180"/>
          </a:xfrm>
          <a:custGeom>
            <a:avLst/>
            <a:gdLst/>
            <a:ahLst/>
            <a:cxnLst/>
            <a:rect l="l" t="t" r="r" b="b"/>
            <a:pathLst>
              <a:path w="6582409" h="424179">
                <a:moveTo>
                  <a:pt x="262128" y="292608"/>
                </a:moveTo>
                <a:lnTo>
                  <a:pt x="196596" y="292608"/>
                </a:lnTo>
                <a:lnTo>
                  <a:pt x="196596" y="0"/>
                </a:lnTo>
                <a:lnTo>
                  <a:pt x="65532" y="0"/>
                </a:lnTo>
                <a:lnTo>
                  <a:pt x="65532" y="292608"/>
                </a:lnTo>
                <a:lnTo>
                  <a:pt x="0" y="292608"/>
                </a:lnTo>
                <a:lnTo>
                  <a:pt x="131064" y="423672"/>
                </a:lnTo>
                <a:lnTo>
                  <a:pt x="262128" y="292608"/>
                </a:lnTo>
                <a:close/>
              </a:path>
              <a:path w="6582409" h="424179">
                <a:moveTo>
                  <a:pt x="6582156" y="292608"/>
                </a:moveTo>
                <a:lnTo>
                  <a:pt x="6516624" y="292608"/>
                </a:lnTo>
                <a:lnTo>
                  <a:pt x="6516624" y="0"/>
                </a:lnTo>
                <a:lnTo>
                  <a:pt x="6385560" y="0"/>
                </a:lnTo>
                <a:lnTo>
                  <a:pt x="6385560" y="292608"/>
                </a:lnTo>
                <a:lnTo>
                  <a:pt x="6320028" y="292608"/>
                </a:lnTo>
                <a:lnTo>
                  <a:pt x="6451092" y="423672"/>
                </a:lnTo>
                <a:lnTo>
                  <a:pt x="6582156" y="292608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812393" y="5980582"/>
            <a:ext cx="46113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80" dirty="0">
                <a:solidFill>
                  <a:srgbClr val="001F5F"/>
                </a:solidFill>
                <a:latin typeface="Trebuchet MS"/>
                <a:cs typeface="Trebuchet MS"/>
              </a:rPr>
              <a:t>З</a:t>
            </a:r>
            <a:r>
              <a:rPr sz="1600" spc="-120" dirty="0">
                <a:solidFill>
                  <a:srgbClr val="001F5F"/>
                </a:solidFill>
                <a:latin typeface="Trebuchet MS"/>
                <a:cs typeface="Trebuchet MS"/>
              </a:rPr>
              <a:t>а</a:t>
            </a:r>
            <a:r>
              <a:rPr sz="1600" spc="-170" dirty="0">
                <a:solidFill>
                  <a:srgbClr val="001F5F"/>
                </a:solidFill>
                <a:latin typeface="Trebuchet MS"/>
                <a:cs typeface="Trebuchet MS"/>
              </a:rPr>
              <a:t>полнени</a:t>
            </a:r>
            <a:r>
              <a:rPr sz="1600" spc="-160" dirty="0">
                <a:solidFill>
                  <a:srgbClr val="001F5F"/>
                </a:solidFill>
                <a:latin typeface="Trebuchet MS"/>
                <a:cs typeface="Trebuchet MS"/>
              </a:rPr>
              <a:t>е</a:t>
            </a:r>
            <a:r>
              <a:rPr sz="1600" spc="-10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1600" spc="-160" dirty="0">
                <a:solidFill>
                  <a:srgbClr val="001F5F"/>
                </a:solidFill>
                <a:latin typeface="Trebuchet MS"/>
                <a:cs typeface="Trebuchet MS"/>
              </a:rPr>
              <a:t>об</a:t>
            </a:r>
            <a:r>
              <a:rPr sz="1600" spc="-165" dirty="0">
                <a:solidFill>
                  <a:srgbClr val="001F5F"/>
                </a:solidFill>
                <a:latin typeface="Trebuchet MS"/>
                <a:cs typeface="Trebuchet MS"/>
              </a:rPr>
              <a:t>я</a:t>
            </a:r>
            <a:r>
              <a:rPr sz="1600" spc="-150" dirty="0">
                <a:solidFill>
                  <a:srgbClr val="001F5F"/>
                </a:solidFill>
                <a:latin typeface="Trebuchet MS"/>
                <a:cs typeface="Trebuchet MS"/>
              </a:rPr>
              <a:t>зател</a:t>
            </a:r>
            <a:r>
              <a:rPr sz="1600" spc="-160" dirty="0">
                <a:solidFill>
                  <a:srgbClr val="001F5F"/>
                </a:solidFill>
                <a:latin typeface="Trebuchet MS"/>
                <a:cs typeface="Trebuchet MS"/>
              </a:rPr>
              <a:t>ь</a:t>
            </a:r>
            <a:r>
              <a:rPr sz="1600" spc="-155" dirty="0">
                <a:solidFill>
                  <a:srgbClr val="001F5F"/>
                </a:solidFill>
                <a:latin typeface="Trebuchet MS"/>
                <a:cs typeface="Trebuchet MS"/>
              </a:rPr>
              <a:t>но</a:t>
            </a:r>
            <a:r>
              <a:rPr sz="1600" spc="-9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1600" spc="-220" dirty="0">
                <a:solidFill>
                  <a:srgbClr val="001F5F"/>
                </a:solidFill>
                <a:latin typeface="Trebuchet MS"/>
                <a:cs typeface="Trebuchet MS"/>
              </a:rPr>
              <a:t>дл</a:t>
            </a:r>
            <a:r>
              <a:rPr sz="1600" spc="-200" dirty="0">
                <a:solidFill>
                  <a:srgbClr val="001F5F"/>
                </a:solidFill>
                <a:latin typeface="Trebuchet MS"/>
                <a:cs typeface="Trebuchet MS"/>
              </a:rPr>
              <a:t>я</a:t>
            </a:r>
            <a:r>
              <a:rPr sz="1600" spc="-12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1600" spc="-130" dirty="0">
                <a:solidFill>
                  <a:srgbClr val="001F5F"/>
                </a:solidFill>
                <a:latin typeface="Trebuchet MS"/>
                <a:cs typeface="Trebuchet MS"/>
              </a:rPr>
              <a:t>в</a:t>
            </a:r>
            <a:r>
              <a:rPr sz="1600" spc="-140" dirty="0">
                <a:solidFill>
                  <a:srgbClr val="001F5F"/>
                </a:solidFill>
                <a:latin typeface="Trebuchet MS"/>
                <a:cs typeface="Trebuchet MS"/>
              </a:rPr>
              <a:t>с</a:t>
            </a:r>
            <a:r>
              <a:rPr sz="1600" spc="-185" dirty="0">
                <a:solidFill>
                  <a:srgbClr val="001F5F"/>
                </a:solidFill>
                <a:latin typeface="Trebuchet MS"/>
                <a:cs typeface="Trebuchet MS"/>
              </a:rPr>
              <a:t>ех</a:t>
            </a:r>
            <a:r>
              <a:rPr sz="1600" spc="-10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1600" spc="-155" dirty="0">
                <a:solidFill>
                  <a:srgbClr val="001F5F"/>
                </a:solidFill>
                <a:latin typeface="Trebuchet MS"/>
                <a:cs typeface="Trebuchet MS"/>
              </a:rPr>
              <a:t>ор</a:t>
            </a:r>
            <a:r>
              <a:rPr sz="1600" spc="-135" dirty="0">
                <a:solidFill>
                  <a:srgbClr val="001F5F"/>
                </a:solidFill>
                <a:latin typeface="Trebuchet MS"/>
                <a:cs typeface="Trebuchet MS"/>
              </a:rPr>
              <a:t>г</a:t>
            </a:r>
            <a:r>
              <a:rPr sz="1600" spc="-120" dirty="0">
                <a:solidFill>
                  <a:srgbClr val="001F5F"/>
                </a:solidFill>
                <a:latin typeface="Trebuchet MS"/>
                <a:cs typeface="Trebuchet MS"/>
              </a:rPr>
              <a:t>а</a:t>
            </a:r>
            <a:r>
              <a:rPr sz="1600" spc="-185" dirty="0">
                <a:solidFill>
                  <a:srgbClr val="001F5F"/>
                </a:solidFill>
                <a:latin typeface="Trebuchet MS"/>
                <a:cs typeface="Trebuchet MS"/>
              </a:rPr>
              <a:t>ни</a:t>
            </a:r>
            <a:r>
              <a:rPr sz="1600" spc="-110" dirty="0">
                <a:solidFill>
                  <a:srgbClr val="001F5F"/>
                </a:solidFill>
                <a:latin typeface="Trebuchet MS"/>
                <a:cs typeface="Trebuchet MS"/>
              </a:rPr>
              <a:t>за</a:t>
            </a:r>
            <a:r>
              <a:rPr sz="1600" spc="-135" dirty="0">
                <a:solidFill>
                  <a:srgbClr val="001F5F"/>
                </a:solidFill>
                <a:latin typeface="Trebuchet MS"/>
                <a:cs typeface="Trebuchet MS"/>
              </a:rPr>
              <a:t>ц</a:t>
            </a:r>
            <a:r>
              <a:rPr sz="1600" spc="-190" dirty="0">
                <a:solidFill>
                  <a:srgbClr val="001F5F"/>
                </a:solidFill>
                <a:latin typeface="Trebuchet MS"/>
                <a:cs typeface="Trebuchet MS"/>
              </a:rPr>
              <a:t>ий</a:t>
            </a:r>
            <a:r>
              <a:rPr sz="1600" spc="-10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1600" spc="-180" dirty="0">
                <a:solidFill>
                  <a:srgbClr val="001F5F"/>
                </a:solidFill>
                <a:latin typeface="Trebuchet MS"/>
                <a:cs typeface="Trebuchet MS"/>
              </a:rPr>
              <a:t>Проф</a:t>
            </a:r>
            <a:r>
              <a:rPr sz="1600" spc="-125" dirty="0">
                <a:solidFill>
                  <a:srgbClr val="001F5F"/>
                </a:solidFill>
                <a:latin typeface="Trebuchet MS"/>
                <a:cs typeface="Trebuchet MS"/>
              </a:rPr>
              <a:t>союза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852284" y="5980582"/>
            <a:ext cx="424942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600" spc="-155" dirty="0">
                <a:solidFill>
                  <a:srgbClr val="001F5F"/>
                </a:solidFill>
                <a:latin typeface="Trebuchet MS"/>
                <a:cs typeface="Trebuchet MS"/>
              </a:rPr>
              <a:t>Заполнение</a:t>
            </a:r>
            <a:r>
              <a:rPr sz="1600" spc="-10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1600" spc="-155" dirty="0">
                <a:solidFill>
                  <a:srgbClr val="001F5F"/>
                </a:solidFill>
                <a:latin typeface="Trebuchet MS"/>
                <a:cs typeface="Trebuchet MS"/>
              </a:rPr>
              <a:t>обязательно</a:t>
            </a:r>
            <a:r>
              <a:rPr sz="1600" spc="-9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1600" spc="-215" dirty="0">
                <a:solidFill>
                  <a:srgbClr val="001F5F"/>
                </a:solidFill>
                <a:latin typeface="Trebuchet MS"/>
                <a:cs typeface="Trebuchet MS"/>
              </a:rPr>
              <a:t>для</a:t>
            </a:r>
            <a:r>
              <a:rPr sz="1600" spc="-12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1600" spc="-150" dirty="0">
                <a:solidFill>
                  <a:srgbClr val="001F5F"/>
                </a:solidFill>
                <a:latin typeface="Trebuchet MS"/>
                <a:cs typeface="Trebuchet MS"/>
              </a:rPr>
              <a:t>организаций</a:t>
            </a:r>
            <a:r>
              <a:rPr sz="1600" spc="-10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1600" spc="-175" dirty="0">
                <a:solidFill>
                  <a:srgbClr val="001F5F"/>
                </a:solidFill>
                <a:latin typeface="Trebuchet MS"/>
                <a:cs typeface="Trebuchet MS"/>
              </a:rPr>
              <a:t>Профсоюза,</a:t>
            </a:r>
            <a:endParaRPr sz="16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600" spc="-180" dirty="0">
                <a:solidFill>
                  <a:srgbClr val="001F5F"/>
                </a:solidFill>
                <a:latin typeface="Trebuchet MS"/>
                <a:cs typeface="Trebuchet MS"/>
              </a:rPr>
              <a:t>я</a:t>
            </a:r>
            <a:r>
              <a:rPr sz="1600" spc="-185" dirty="0">
                <a:solidFill>
                  <a:srgbClr val="001F5F"/>
                </a:solidFill>
                <a:latin typeface="Trebuchet MS"/>
                <a:cs typeface="Trebuchet MS"/>
              </a:rPr>
              <a:t>в</a:t>
            </a:r>
            <a:r>
              <a:rPr sz="1600" spc="-215" dirty="0">
                <a:solidFill>
                  <a:srgbClr val="001F5F"/>
                </a:solidFill>
                <a:latin typeface="Trebuchet MS"/>
                <a:cs typeface="Trebuchet MS"/>
              </a:rPr>
              <a:t>л</a:t>
            </a:r>
            <a:r>
              <a:rPr sz="1600" spc="-210" dirty="0">
                <a:solidFill>
                  <a:srgbClr val="001F5F"/>
                </a:solidFill>
                <a:latin typeface="Trebuchet MS"/>
                <a:cs typeface="Trebuchet MS"/>
              </a:rPr>
              <a:t>я</a:t>
            </a:r>
            <a:r>
              <a:rPr sz="1600" spc="-160" dirty="0">
                <a:solidFill>
                  <a:srgbClr val="001F5F"/>
                </a:solidFill>
                <a:latin typeface="Trebuchet MS"/>
                <a:cs typeface="Trebuchet MS"/>
              </a:rPr>
              <a:t>ющи</a:t>
            </a:r>
            <a:r>
              <a:rPr sz="1600" spc="-235" dirty="0">
                <a:solidFill>
                  <a:srgbClr val="001F5F"/>
                </a:solidFill>
                <a:latin typeface="Trebuchet MS"/>
                <a:cs typeface="Trebuchet MS"/>
              </a:rPr>
              <a:t>м</a:t>
            </a:r>
            <a:r>
              <a:rPr sz="1600" spc="-190" dirty="0">
                <a:solidFill>
                  <a:srgbClr val="001F5F"/>
                </a:solidFill>
                <a:latin typeface="Trebuchet MS"/>
                <a:cs typeface="Trebuchet MS"/>
              </a:rPr>
              <a:t>и</a:t>
            </a:r>
            <a:r>
              <a:rPr sz="1600" spc="-114" dirty="0">
                <a:solidFill>
                  <a:srgbClr val="001F5F"/>
                </a:solidFill>
                <a:latin typeface="Trebuchet MS"/>
                <a:cs typeface="Trebuchet MS"/>
              </a:rPr>
              <a:t>с</a:t>
            </a:r>
            <a:r>
              <a:rPr sz="1600" spc="-200" dirty="0">
                <a:solidFill>
                  <a:srgbClr val="001F5F"/>
                </a:solidFill>
                <a:latin typeface="Trebuchet MS"/>
                <a:cs typeface="Trebuchet MS"/>
              </a:rPr>
              <a:t>я</a:t>
            </a:r>
            <a:r>
              <a:rPr sz="1600" spc="-13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1600" spc="-190" dirty="0">
                <a:solidFill>
                  <a:srgbClr val="001F5F"/>
                </a:solidFill>
                <a:latin typeface="Trebuchet MS"/>
                <a:cs typeface="Trebuchet MS"/>
              </a:rPr>
              <a:t>ю</a:t>
            </a:r>
            <a:r>
              <a:rPr sz="1600" spc="-160" dirty="0">
                <a:solidFill>
                  <a:srgbClr val="001F5F"/>
                </a:solidFill>
                <a:latin typeface="Trebuchet MS"/>
                <a:cs typeface="Trebuchet MS"/>
              </a:rPr>
              <a:t>р</a:t>
            </a:r>
            <a:r>
              <a:rPr sz="1600" spc="-190" dirty="0">
                <a:solidFill>
                  <a:srgbClr val="001F5F"/>
                </a:solidFill>
                <a:latin typeface="Trebuchet MS"/>
                <a:cs typeface="Trebuchet MS"/>
              </a:rPr>
              <a:t>и</a:t>
            </a:r>
            <a:r>
              <a:rPr sz="1600" spc="-200" dirty="0">
                <a:solidFill>
                  <a:srgbClr val="001F5F"/>
                </a:solidFill>
                <a:latin typeface="Trebuchet MS"/>
                <a:cs typeface="Trebuchet MS"/>
              </a:rPr>
              <a:t>ди</a:t>
            </a:r>
            <a:r>
              <a:rPr sz="1600" spc="-180" dirty="0">
                <a:solidFill>
                  <a:srgbClr val="001F5F"/>
                </a:solidFill>
                <a:latin typeface="Trebuchet MS"/>
                <a:cs typeface="Trebuchet MS"/>
              </a:rPr>
              <a:t>ч</a:t>
            </a:r>
            <a:r>
              <a:rPr sz="1600" spc="-140" dirty="0">
                <a:solidFill>
                  <a:srgbClr val="001F5F"/>
                </a:solidFill>
                <a:latin typeface="Trebuchet MS"/>
                <a:cs typeface="Trebuchet MS"/>
              </a:rPr>
              <a:t>ес</a:t>
            </a:r>
            <a:r>
              <a:rPr sz="1600" spc="-145" dirty="0">
                <a:solidFill>
                  <a:srgbClr val="001F5F"/>
                </a:solidFill>
                <a:latin typeface="Trebuchet MS"/>
                <a:cs typeface="Trebuchet MS"/>
              </a:rPr>
              <a:t>к</a:t>
            </a:r>
            <a:r>
              <a:rPr sz="1600" spc="-190" dirty="0">
                <a:solidFill>
                  <a:srgbClr val="001F5F"/>
                </a:solidFill>
                <a:latin typeface="Trebuchet MS"/>
                <a:cs typeface="Trebuchet MS"/>
              </a:rPr>
              <a:t>и</a:t>
            </a:r>
            <a:r>
              <a:rPr sz="1600" spc="-235" dirty="0">
                <a:solidFill>
                  <a:srgbClr val="001F5F"/>
                </a:solidFill>
                <a:latin typeface="Trebuchet MS"/>
                <a:cs typeface="Trebuchet MS"/>
              </a:rPr>
              <a:t>м</a:t>
            </a:r>
            <a:r>
              <a:rPr sz="1600" spc="-190" dirty="0">
                <a:solidFill>
                  <a:srgbClr val="001F5F"/>
                </a:solidFill>
                <a:latin typeface="Trebuchet MS"/>
                <a:cs typeface="Trebuchet MS"/>
              </a:rPr>
              <a:t>и</a:t>
            </a:r>
            <a:r>
              <a:rPr sz="1600" spc="-13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1600" spc="-170" dirty="0">
                <a:solidFill>
                  <a:srgbClr val="001F5F"/>
                </a:solidFill>
                <a:latin typeface="Trebuchet MS"/>
                <a:cs typeface="Trebuchet MS"/>
              </a:rPr>
              <a:t>лиц</a:t>
            </a:r>
            <a:r>
              <a:rPr sz="1600" spc="-165" dirty="0">
                <a:solidFill>
                  <a:srgbClr val="001F5F"/>
                </a:solidFill>
                <a:latin typeface="Trebuchet MS"/>
                <a:cs typeface="Trebuchet MS"/>
              </a:rPr>
              <a:t>а</a:t>
            </a:r>
            <a:r>
              <a:rPr sz="1600" spc="-235" dirty="0">
                <a:solidFill>
                  <a:srgbClr val="001F5F"/>
                </a:solidFill>
                <a:latin typeface="Trebuchet MS"/>
                <a:cs typeface="Trebuchet MS"/>
              </a:rPr>
              <a:t>м</a:t>
            </a:r>
            <a:r>
              <a:rPr sz="1600" spc="-190" dirty="0">
                <a:solidFill>
                  <a:srgbClr val="001F5F"/>
                </a:solidFill>
                <a:latin typeface="Trebuchet MS"/>
                <a:cs typeface="Trebuchet MS"/>
              </a:rPr>
              <a:t>и</a:t>
            </a:r>
            <a:endParaRPr sz="160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68395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25400" marR="5080">
              <a:lnSpc>
                <a:spcPts val="3890"/>
              </a:lnSpc>
              <a:spcBef>
                <a:spcPts val="590"/>
              </a:spcBef>
            </a:pPr>
            <a:r>
              <a:rPr lang="ru-RU" spc="-415" dirty="0" smtClean="0"/>
              <a:t>5. </a:t>
            </a:r>
            <a:r>
              <a:rPr spc="-415" dirty="0" err="1" smtClean="0"/>
              <a:t>Заполнение</a:t>
            </a:r>
            <a:r>
              <a:rPr spc="-320" dirty="0" smtClean="0"/>
              <a:t> </a:t>
            </a:r>
            <a:r>
              <a:rPr spc="-395" dirty="0"/>
              <a:t>актуальных</a:t>
            </a:r>
            <a:r>
              <a:rPr spc="-310" dirty="0"/>
              <a:t> </a:t>
            </a:r>
            <a:r>
              <a:rPr spc="-425" dirty="0"/>
              <a:t>данных</a:t>
            </a:r>
            <a:r>
              <a:rPr spc="-330" dirty="0"/>
              <a:t> </a:t>
            </a:r>
            <a:r>
              <a:rPr spc="-400" dirty="0"/>
              <a:t>в</a:t>
            </a:r>
            <a:r>
              <a:rPr spc="-340" dirty="0"/>
              <a:t> </a:t>
            </a:r>
            <a:r>
              <a:rPr spc="-390" dirty="0"/>
              <a:t>паспорте </a:t>
            </a:r>
            <a:r>
              <a:rPr spc="-1075" dirty="0"/>
              <a:t> </a:t>
            </a:r>
            <a:r>
              <a:rPr spc="-360" dirty="0"/>
              <a:t>организ</a:t>
            </a:r>
            <a:r>
              <a:rPr spc="-370" dirty="0"/>
              <a:t>а</a:t>
            </a:r>
            <a:r>
              <a:rPr spc="-450" dirty="0"/>
              <a:t>ции</a:t>
            </a:r>
            <a:r>
              <a:rPr spc="-300" dirty="0"/>
              <a:t> </a:t>
            </a:r>
            <a:r>
              <a:rPr spc="-375" dirty="0"/>
              <a:t>Профсоюза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411448" y="528086"/>
            <a:ext cx="5731796" cy="4802865"/>
            <a:chOff x="411448" y="528086"/>
            <a:chExt cx="5731796" cy="4802865"/>
          </a:xfrm>
        </p:grpSpPr>
        <p:sp>
          <p:nvSpPr>
            <p:cNvPr id="4" name="object 4"/>
            <p:cNvSpPr/>
            <p:nvPr/>
          </p:nvSpPr>
          <p:spPr>
            <a:xfrm>
              <a:off x="411448" y="533046"/>
              <a:ext cx="549910" cy="549910"/>
            </a:xfrm>
            <a:custGeom>
              <a:avLst/>
              <a:gdLst/>
              <a:ahLst/>
              <a:cxnLst/>
              <a:rect l="l" t="t" r="r" b="b"/>
              <a:pathLst>
                <a:path w="549910" h="549910">
                  <a:moveTo>
                    <a:pt x="323221" y="0"/>
                  </a:moveTo>
                  <a:lnTo>
                    <a:pt x="275117" y="3518"/>
                  </a:lnTo>
                  <a:lnTo>
                    <a:pt x="229652" y="13670"/>
                  </a:lnTo>
                  <a:lnTo>
                    <a:pt x="186781" y="30008"/>
                  </a:lnTo>
                  <a:lnTo>
                    <a:pt x="147013" y="52070"/>
                  </a:lnTo>
                  <a:lnTo>
                    <a:pt x="111000" y="79254"/>
                  </a:lnTo>
                  <a:lnTo>
                    <a:pt x="79204" y="111048"/>
                  </a:lnTo>
                  <a:lnTo>
                    <a:pt x="52022" y="147071"/>
                  </a:lnTo>
                  <a:lnTo>
                    <a:pt x="30012" y="186767"/>
                  </a:lnTo>
                  <a:lnTo>
                    <a:pt x="13671" y="229636"/>
                  </a:lnTo>
                  <a:lnTo>
                    <a:pt x="3501" y="275180"/>
                  </a:lnTo>
                  <a:lnTo>
                    <a:pt x="0" y="322899"/>
                  </a:lnTo>
                  <a:lnTo>
                    <a:pt x="3501" y="370618"/>
                  </a:lnTo>
                  <a:lnTo>
                    <a:pt x="13671" y="416163"/>
                  </a:lnTo>
                  <a:lnTo>
                    <a:pt x="30012" y="459036"/>
                  </a:lnTo>
                  <a:lnTo>
                    <a:pt x="52022" y="498735"/>
                  </a:lnTo>
                  <a:lnTo>
                    <a:pt x="79204" y="534762"/>
                  </a:lnTo>
                  <a:lnTo>
                    <a:pt x="93981" y="549539"/>
                  </a:lnTo>
                  <a:lnTo>
                    <a:pt x="105541" y="537980"/>
                  </a:lnTo>
                  <a:lnTo>
                    <a:pt x="76028" y="503573"/>
                  </a:lnTo>
                  <a:lnTo>
                    <a:pt x="51150" y="463488"/>
                  </a:lnTo>
                  <a:lnTo>
                    <a:pt x="32600" y="419594"/>
                  </a:lnTo>
                  <a:lnTo>
                    <a:pt x="21008" y="372521"/>
                  </a:lnTo>
                  <a:lnTo>
                    <a:pt x="17004" y="322899"/>
                  </a:lnTo>
                  <a:lnTo>
                    <a:pt x="21057" y="273300"/>
                  </a:lnTo>
                  <a:lnTo>
                    <a:pt x="32681" y="226250"/>
                  </a:lnTo>
                  <a:lnTo>
                    <a:pt x="51249" y="182377"/>
                  </a:lnTo>
                  <a:lnTo>
                    <a:pt x="76133" y="142309"/>
                  </a:lnTo>
                  <a:lnTo>
                    <a:pt x="106705" y="106675"/>
                  </a:lnTo>
                  <a:lnTo>
                    <a:pt x="142337" y="76104"/>
                  </a:lnTo>
                  <a:lnTo>
                    <a:pt x="182403" y="51222"/>
                  </a:lnTo>
                  <a:lnTo>
                    <a:pt x="226273" y="32660"/>
                  </a:lnTo>
                  <a:lnTo>
                    <a:pt x="273320" y="21045"/>
                  </a:lnTo>
                  <a:lnTo>
                    <a:pt x="322917" y="17005"/>
                  </a:lnTo>
                  <a:lnTo>
                    <a:pt x="425084" y="17005"/>
                  </a:lnTo>
                  <a:lnTo>
                    <a:pt x="416431" y="13702"/>
                  </a:lnTo>
                  <a:lnTo>
                    <a:pt x="370914" y="3518"/>
                  </a:lnTo>
                  <a:lnTo>
                    <a:pt x="323221" y="0"/>
                  </a:lnTo>
                  <a:close/>
                </a:path>
                <a:path w="549910" h="549910">
                  <a:moveTo>
                    <a:pt x="425084" y="17005"/>
                  </a:moveTo>
                  <a:lnTo>
                    <a:pt x="322917" y="17005"/>
                  </a:lnTo>
                  <a:lnTo>
                    <a:pt x="372535" y="21008"/>
                  </a:lnTo>
                  <a:lnTo>
                    <a:pt x="419605" y="32598"/>
                  </a:lnTo>
                  <a:lnTo>
                    <a:pt x="463497" y="51145"/>
                  </a:lnTo>
                  <a:lnTo>
                    <a:pt x="503579" y="76020"/>
                  </a:lnTo>
                  <a:lnTo>
                    <a:pt x="537998" y="105542"/>
                  </a:lnTo>
                  <a:lnTo>
                    <a:pt x="549602" y="93938"/>
                  </a:lnTo>
                  <a:lnTo>
                    <a:pt x="534932" y="79254"/>
                  </a:lnTo>
                  <a:lnTo>
                    <a:pt x="498939" y="52070"/>
                  </a:lnTo>
                  <a:lnTo>
                    <a:pt x="459272" y="30053"/>
                  </a:lnTo>
                  <a:lnTo>
                    <a:pt x="425084" y="17005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11448" y="533046"/>
              <a:ext cx="538480" cy="549910"/>
            </a:xfrm>
            <a:custGeom>
              <a:avLst/>
              <a:gdLst/>
              <a:ahLst/>
              <a:cxnLst/>
              <a:rect l="l" t="t" r="r" b="b"/>
              <a:pathLst>
                <a:path w="538480" h="549910">
                  <a:moveTo>
                    <a:pt x="322917" y="17005"/>
                  </a:moveTo>
                  <a:lnTo>
                    <a:pt x="372535" y="21008"/>
                  </a:lnTo>
                  <a:lnTo>
                    <a:pt x="419605" y="32598"/>
                  </a:lnTo>
                  <a:lnTo>
                    <a:pt x="463497" y="51145"/>
                  </a:lnTo>
                  <a:lnTo>
                    <a:pt x="503579" y="76020"/>
                  </a:lnTo>
                  <a:lnTo>
                    <a:pt x="537998" y="105542"/>
                  </a:lnTo>
                </a:path>
                <a:path w="538480" h="549910">
                  <a:moveTo>
                    <a:pt x="105541" y="537980"/>
                  </a:moveTo>
                  <a:lnTo>
                    <a:pt x="76028" y="503573"/>
                  </a:lnTo>
                  <a:lnTo>
                    <a:pt x="51150" y="463488"/>
                  </a:lnTo>
                  <a:lnTo>
                    <a:pt x="32600" y="419594"/>
                  </a:lnTo>
                  <a:lnTo>
                    <a:pt x="21008" y="372521"/>
                  </a:lnTo>
                  <a:lnTo>
                    <a:pt x="17004" y="322899"/>
                  </a:lnTo>
                  <a:lnTo>
                    <a:pt x="21057" y="273300"/>
                  </a:lnTo>
                  <a:lnTo>
                    <a:pt x="32681" y="226250"/>
                  </a:lnTo>
                  <a:lnTo>
                    <a:pt x="51249" y="182377"/>
                  </a:lnTo>
                  <a:lnTo>
                    <a:pt x="76133" y="142309"/>
                  </a:lnTo>
                  <a:lnTo>
                    <a:pt x="106705" y="106675"/>
                  </a:lnTo>
                  <a:lnTo>
                    <a:pt x="142337" y="76104"/>
                  </a:lnTo>
                  <a:lnTo>
                    <a:pt x="182403" y="51222"/>
                  </a:lnTo>
                  <a:lnTo>
                    <a:pt x="226273" y="32660"/>
                  </a:lnTo>
                  <a:lnTo>
                    <a:pt x="273320" y="21045"/>
                  </a:lnTo>
                  <a:lnTo>
                    <a:pt x="322917" y="17005"/>
                  </a:lnTo>
                </a:path>
                <a:path w="538480" h="549910">
                  <a:moveTo>
                    <a:pt x="322917" y="0"/>
                  </a:moveTo>
                  <a:lnTo>
                    <a:pt x="275197" y="3500"/>
                  </a:lnTo>
                  <a:lnTo>
                    <a:pt x="229652" y="13670"/>
                  </a:lnTo>
                  <a:lnTo>
                    <a:pt x="186781" y="30008"/>
                  </a:lnTo>
                  <a:lnTo>
                    <a:pt x="147083" y="52017"/>
                  </a:lnTo>
                  <a:lnTo>
                    <a:pt x="111057" y="79197"/>
                  </a:lnTo>
                  <a:lnTo>
                    <a:pt x="79204" y="111048"/>
                  </a:lnTo>
                  <a:lnTo>
                    <a:pt x="52022" y="147071"/>
                  </a:lnTo>
                  <a:lnTo>
                    <a:pt x="30012" y="186767"/>
                  </a:lnTo>
                  <a:lnTo>
                    <a:pt x="13671" y="229636"/>
                  </a:lnTo>
                  <a:lnTo>
                    <a:pt x="3501" y="275180"/>
                  </a:lnTo>
                  <a:lnTo>
                    <a:pt x="0" y="322899"/>
                  </a:lnTo>
                  <a:lnTo>
                    <a:pt x="3501" y="370618"/>
                  </a:lnTo>
                  <a:lnTo>
                    <a:pt x="13671" y="416163"/>
                  </a:lnTo>
                  <a:lnTo>
                    <a:pt x="30012" y="459036"/>
                  </a:lnTo>
                  <a:lnTo>
                    <a:pt x="52022" y="498735"/>
                  </a:lnTo>
                  <a:lnTo>
                    <a:pt x="79204" y="534762"/>
                  </a:lnTo>
                  <a:lnTo>
                    <a:pt x="93981" y="549539"/>
                  </a:lnTo>
                </a:path>
              </a:pathLst>
            </a:custGeom>
            <a:ln w="9919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9406" y="528086"/>
              <a:ext cx="236605" cy="10385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0436" y="1857755"/>
              <a:ext cx="5702808" cy="3473196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6382258" y="1714322"/>
            <a:ext cx="5299075" cy="318099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105"/>
              </a:spcBef>
            </a:pPr>
            <a:r>
              <a:rPr sz="2000" b="1" spc="-200" dirty="0">
                <a:solidFill>
                  <a:srgbClr val="001F5F"/>
                </a:solidFill>
                <a:latin typeface="Trebuchet MS"/>
                <a:cs typeface="Trebuchet MS"/>
              </a:rPr>
              <a:t>Вкладка</a:t>
            </a:r>
            <a:r>
              <a:rPr sz="2000" b="1" spc="-21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b="1" spc="-225" dirty="0">
                <a:solidFill>
                  <a:srgbClr val="001F5F"/>
                </a:solidFill>
                <a:latin typeface="Trebuchet MS"/>
                <a:cs typeface="Trebuchet MS"/>
              </a:rPr>
              <a:t>«Организация»</a:t>
            </a:r>
            <a:r>
              <a:rPr sz="2000" b="1" spc="-21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b="1" spc="-260" dirty="0">
                <a:solidFill>
                  <a:srgbClr val="001F5F"/>
                </a:solidFill>
                <a:latin typeface="Trebuchet MS"/>
                <a:cs typeface="Trebuchet MS"/>
              </a:rPr>
              <a:t>или</a:t>
            </a:r>
            <a:r>
              <a:rPr sz="2000" b="1" spc="-19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b="1" spc="-225" dirty="0">
                <a:solidFill>
                  <a:srgbClr val="001F5F"/>
                </a:solidFill>
                <a:latin typeface="Trebuchet MS"/>
                <a:cs typeface="Trebuchet MS"/>
              </a:rPr>
              <a:t>«Система</a:t>
            </a:r>
            <a:r>
              <a:rPr sz="2000" b="1" spc="-204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b="1" spc="-210" dirty="0">
                <a:solidFill>
                  <a:srgbClr val="001F5F"/>
                </a:solidFill>
                <a:latin typeface="Trebuchet MS"/>
                <a:cs typeface="Trebuchet MS"/>
              </a:rPr>
              <a:t>образования»</a:t>
            </a:r>
            <a:endParaRPr sz="20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20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2000" spc="-254" dirty="0">
                <a:solidFill>
                  <a:srgbClr val="001F5F"/>
                </a:solidFill>
                <a:latin typeface="Trebuchet MS"/>
                <a:cs typeface="Trebuchet MS"/>
              </a:rPr>
              <a:t>Поля:</a:t>
            </a:r>
            <a:endParaRPr sz="2000" dirty="0">
              <a:latin typeface="Trebuchet MS"/>
              <a:cs typeface="Trebuchet MS"/>
            </a:endParaRPr>
          </a:p>
          <a:p>
            <a:pPr marL="299085" indent="-287020">
              <a:lnSpc>
                <a:spcPct val="100000"/>
              </a:lnSpc>
              <a:buChar char="-"/>
              <a:tabLst>
                <a:tab pos="299085" algn="l"/>
                <a:tab pos="299720" algn="l"/>
              </a:tabLst>
            </a:pPr>
            <a:r>
              <a:rPr sz="2000" spc="-200" dirty="0">
                <a:solidFill>
                  <a:srgbClr val="001F5F"/>
                </a:solidFill>
                <a:latin typeface="Trebuchet MS"/>
                <a:cs typeface="Trebuchet MS"/>
              </a:rPr>
              <a:t>«Органи</a:t>
            </a:r>
            <a:r>
              <a:rPr sz="2000" spc="-175" dirty="0">
                <a:solidFill>
                  <a:srgbClr val="001F5F"/>
                </a:solidFill>
                <a:latin typeface="Trebuchet MS"/>
                <a:cs typeface="Trebuchet MS"/>
              </a:rPr>
              <a:t>з</a:t>
            </a:r>
            <a:r>
              <a:rPr sz="2000" spc="-200" dirty="0">
                <a:solidFill>
                  <a:srgbClr val="001F5F"/>
                </a:solidFill>
                <a:latin typeface="Trebuchet MS"/>
                <a:cs typeface="Trebuchet MS"/>
              </a:rPr>
              <a:t>ация</a:t>
            </a:r>
            <a:r>
              <a:rPr sz="2000" spc="-13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spc="-160" dirty="0">
                <a:solidFill>
                  <a:srgbClr val="001F5F"/>
                </a:solidFill>
                <a:latin typeface="Trebuchet MS"/>
                <a:cs typeface="Trebuchet MS"/>
              </a:rPr>
              <a:t>обра</a:t>
            </a:r>
            <a:r>
              <a:rPr sz="2000" spc="-145" dirty="0">
                <a:solidFill>
                  <a:srgbClr val="001F5F"/>
                </a:solidFill>
                <a:latin typeface="Trebuchet MS"/>
                <a:cs typeface="Trebuchet MS"/>
              </a:rPr>
              <a:t>з</a:t>
            </a:r>
            <a:r>
              <a:rPr sz="2000" spc="-160" dirty="0">
                <a:solidFill>
                  <a:srgbClr val="001F5F"/>
                </a:solidFill>
                <a:latin typeface="Trebuchet MS"/>
                <a:cs typeface="Trebuchet MS"/>
              </a:rPr>
              <a:t>ова</a:t>
            </a:r>
            <a:r>
              <a:rPr sz="2000" spc="-220" dirty="0">
                <a:solidFill>
                  <a:srgbClr val="001F5F"/>
                </a:solidFill>
                <a:latin typeface="Trebuchet MS"/>
                <a:cs typeface="Trebuchet MS"/>
              </a:rPr>
              <a:t>ния»</a:t>
            </a:r>
            <a:endParaRPr sz="2000" dirty="0">
              <a:latin typeface="Trebuchet MS"/>
              <a:cs typeface="Trebuchet MS"/>
            </a:endParaRPr>
          </a:p>
          <a:p>
            <a:pPr marL="299085" indent="-287020">
              <a:lnSpc>
                <a:spcPct val="100000"/>
              </a:lnSpc>
              <a:spcBef>
                <a:spcPts val="620"/>
              </a:spcBef>
              <a:buChar char="-"/>
              <a:tabLst>
                <a:tab pos="299085" algn="l"/>
                <a:tab pos="299720" algn="l"/>
              </a:tabLst>
            </a:pPr>
            <a:r>
              <a:rPr sz="2000" spc="-229" dirty="0" smtClean="0">
                <a:solidFill>
                  <a:srgbClr val="001F5F"/>
                </a:solidFill>
                <a:latin typeface="Trebuchet MS"/>
                <a:cs typeface="Trebuchet MS"/>
              </a:rPr>
              <a:t>«</a:t>
            </a:r>
            <a:r>
              <a:rPr sz="2000" spc="-229" dirty="0">
                <a:solidFill>
                  <a:srgbClr val="001F5F"/>
                </a:solidFill>
                <a:latin typeface="Trebuchet MS"/>
                <a:cs typeface="Trebuchet MS"/>
              </a:rPr>
              <a:t>ИНН»</a:t>
            </a:r>
            <a:endParaRPr sz="2000" dirty="0">
              <a:latin typeface="Trebuchet MS"/>
              <a:cs typeface="Trebuchet MS"/>
            </a:endParaRPr>
          </a:p>
          <a:p>
            <a:pPr marL="299085" indent="-287020">
              <a:lnSpc>
                <a:spcPct val="100000"/>
              </a:lnSpc>
              <a:spcBef>
                <a:spcPts val="405"/>
              </a:spcBef>
              <a:buChar char="-"/>
              <a:tabLst>
                <a:tab pos="299085" algn="l"/>
                <a:tab pos="299720" algn="l"/>
              </a:tabLst>
            </a:pPr>
            <a:r>
              <a:rPr sz="2000" spc="-204" dirty="0" smtClean="0">
                <a:solidFill>
                  <a:srgbClr val="001F5F"/>
                </a:solidFill>
                <a:latin typeface="Trebuchet MS"/>
                <a:cs typeface="Trebuchet MS"/>
              </a:rPr>
              <a:t>«</a:t>
            </a:r>
            <a:r>
              <a:rPr sz="2000" spc="-204" dirty="0">
                <a:solidFill>
                  <a:srgbClr val="001F5F"/>
                </a:solidFill>
                <a:latin typeface="Trebuchet MS"/>
                <a:cs typeface="Trebuchet MS"/>
              </a:rPr>
              <a:t>Руководитель»</a:t>
            </a:r>
            <a:endParaRPr sz="2000" dirty="0">
              <a:latin typeface="Trebuchet MS"/>
              <a:cs typeface="Trebuchet MS"/>
            </a:endParaRPr>
          </a:p>
          <a:p>
            <a:pPr marL="299085" indent="-287020">
              <a:lnSpc>
                <a:spcPct val="100000"/>
              </a:lnSpc>
              <a:spcBef>
                <a:spcPts val="695"/>
              </a:spcBef>
              <a:buChar char="-"/>
              <a:tabLst>
                <a:tab pos="299085" algn="l"/>
                <a:tab pos="299720" algn="l"/>
              </a:tabLst>
            </a:pPr>
            <a:r>
              <a:rPr sz="2000" spc="-215" dirty="0" smtClean="0">
                <a:solidFill>
                  <a:srgbClr val="001F5F"/>
                </a:solidFill>
                <a:latin typeface="Trebuchet MS"/>
                <a:cs typeface="Trebuchet MS"/>
              </a:rPr>
              <a:t>«</a:t>
            </a:r>
            <a:r>
              <a:rPr sz="2000" spc="-215" dirty="0" err="1">
                <a:solidFill>
                  <a:srgbClr val="001F5F"/>
                </a:solidFill>
                <a:latin typeface="Trebuchet MS"/>
                <a:cs typeface="Trebuchet MS"/>
              </a:rPr>
              <a:t>Должность</a:t>
            </a:r>
            <a:r>
              <a:rPr sz="2000" spc="-215" dirty="0" smtClean="0">
                <a:solidFill>
                  <a:srgbClr val="001F5F"/>
                </a:solidFill>
                <a:latin typeface="Trebuchet MS"/>
                <a:cs typeface="Trebuchet MS"/>
              </a:rPr>
              <a:t>»</a:t>
            </a:r>
            <a:endParaRPr lang="ru-RU" sz="2000" spc="-215" dirty="0" smtClean="0">
              <a:solidFill>
                <a:srgbClr val="001F5F"/>
              </a:solidFill>
              <a:latin typeface="Trebuchet MS"/>
              <a:cs typeface="Trebuchet MS"/>
            </a:endParaRPr>
          </a:p>
          <a:p>
            <a:pPr marL="299085" indent="-287020">
              <a:lnSpc>
                <a:spcPct val="100000"/>
              </a:lnSpc>
              <a:spcBef>
                <a:spcPts val="695"/>
              </a:spcBef>
              <a:buChar char="-"/>
              <a:tabLst>
                <a:tab pos="299085" algn="l"/>
                <a:tab pos="299720" algn="l"/>
              </a:tabLst>
            </a:pPr>
            <a:endParaRPr lang="ru-RU" sz="2000" spc="-215" dirty="0">
              <a:solidFill>
                <a:srgbClr val="001F5F"/>
              </a:solidFill>
              <a:latin typeface="Trebuchet MS"/>
              <a:cs typeface="Trebuchet MS"/>
            </a:endParaRPr>
          </a:p>
          <a:p>
            <a:pPr marL="299085" indent="-287020">
              <a:lnSpc>
                <a:spcPct val="100000"/>
              </a:lnSpc>
              <a:spcBef>
                <a:spcPts val="695"/>
              </a:spcBef>
              <a:buChar char="-"/>
              <a:tabLst>
                <a:tab pos="299085" algn="l"/>
                <a:tab pos="299720" algn="l"/>
              </a:tabLst>
            </a:pPr>
            <a:r>
              <a:rPr lang="ru-RU" sz="2000" spc="-215" dirty="0" smtClean="0">
                <a:solidFill>
                  <a:srgbClr val="001F5F"/>
                </a:solidFill>
                <a:latin typeface="Trebuchet MS"/>
                <a:cs typeface="Trebuchet MS"/>
              </a:rPr>
              <a:t>КОЛИЧЕСТВО РАБОТАЮЩИХ</a:t>
            </a:r>
            <a:endParaRPr sz="20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80421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25400" marR="5080">
              <a:lnSpc>
                <a:spcPts val="3890"/>
              </a:lnSpc>
              <a:spcBef>
                <a:spcPts val="590"/>
              </a:spcBef>
            </a:pPr>
            <a:r>
              <a:rPr lang="ru-RU" spc="-415" dirty="0" smtClean="0"/>
              <a:t>6. </a:t>
            </a:r>
            <a:r>
              <a:rPr spc="-415" dirty="0" err="1" smtClean="0"/>
              <a:t>Заполнение</a:t>
            </a:r>
            <a:r>
              <a:rPr spc="-320" dirty="0" smtClean="0"/>
              <a:t> </a:t>
            </a:r>
            <a:r>
              <a:rPr spc="-395" dirty="0"/>
              <a:t>актуальных</a:t>
            </a:r>
            <a:r>
              <a:rPr spc="-310" dirty="0"/>
              <a:t> </a:t>
            </a:r>
            <a:r>
              <a:rPr spc="-425" dirty="0"/>
              <a:t>данных</a:t>
            </a:r>
            <a:r>
              <a:rPr spc="-330" dirty="0"/>
              <a:t> </a:t>
            </a:r>
            <a:r>
              <a:rPr spc="-400" dirty="0"/>
              <a:t>в</a:t>
            </a:r>
            <a:r>
              <a:rPr spc="-340" dirty="0"/>
              <a:t> </a:t>
            </a:r>
            <a:r>
              <a:rPr spc="-390" dirty="0"/>
              <a:t>паспорте </a:t>
            </a:r>
            <a:r>
              <a:rPr spc="-1075" dirty="0"/>
              <a:t> </a:t>
            </a:r>
            <a:r>
              <a:rPr spc="-360" dirty="0"/>
              <a:t>организ</a:t>
            </a:r>
            <a:r>
              <a:rPr spc="-370" dirty="0"/>
              <a:t>а</a:t>
            </a:r>
            <a:r>
              <a:rPr spc="-450" dirty="0"/>
              <a:t>ции</a:t>
            </a:r>
            <a:r>
              <a:rPr spc="-300" dirty="0"/>
              <a:t> </a:t>
            </a:r>
            <a:r>
              <a:rPr spc="-375" dirty="0"/>
              <a:t>Профсоюза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408432" y="528086"/>
            <a:ext cx="6961632" cy="5983966"/>
            <a:chOff x="408432" y="528086"/>
            <a:chExt cx="6961632" cy="5983966"/>
          </a:xfrm>
        </p:grpSpPr>
        <p:sp>
          <p:nvSpPr>
            <p:cNvPr id="4" name="object 4"/>
            <p:cNvSpPr/>
            <p:nvPr/>
          </p:nvSpPr>
          <p:spPr>
            <a:xfrm>
              <a:off x="410903" y="533046"/>
              <a:ext cx="550545" cy="550545"/>
            </a:xfrm>
            <a:custGeom>
              <a:avLst/>
              <a:gdLst/>
              <a:ahLst/>
              <a:cxnLst/>
              <a:rect l="l" t="t" r="r" b="b"/>
              <a:pathLst>
                <a:path w="550544" h="550544">
                  <a:moveTo>
                    <a:pt x="323533" y="0"/>
                  </a:moveTo>
                  <a:lnTo>
                    <a:pt x="275519" y="3485"/>
                  </a:lnTo>
                  <a:lnTo>
                    <a:pt x="229934" y="13647"/>
                  </a:lnTo>
                  <a:lnTo>
                    <a:pt x="187023" y="29986"/>
                  </a:lnTo>
                  <a:lnTo>
                    <a:pt x="147286" y="52002"/>
                  </a:lnTo>
                  <a:lnTo>
                    <a:pt x="111222" y="79194"/>
                  </a:lnTo>
                  <a:lnTo>
                    <a:pt x="79332" y="111064"/>
                  </a:lnTo>
                  <a:lnTo>
                    <a:pt x="52117" y="147111"/>
                  </a:lnTo>
                  <a:lnTo>
                    <a:pt x="30076" y="186836"/>
                  </a:lnTo>
                  <a:lnTo>
                    <a:pt x="13709" y="229738"/>
                  </a:lnTo>
                  <a:lnTo>
                    <a:pt x="3517" y="275318"/>
                  </a:lnTo>
                  <a:lnTo>
                    <a:pt x="0" y="323076"/>
                  </a:lnTo>
                  <a:lnTo>
                    <a:pt x="3490" y="370838"/>
                  </a:lnTo>
                  <a:lnTo>
                    <a:pt x="13657" y="416425"/>
                  </a:lnTo>
                  <a:lnTo>
                    <a:pt x="29999" y="459338"/>
                  </a:lnTo>
                  <a:lnTo>
                    <a:pt x="52018" y="499077"/>
                  </a:lnTo>
                  <a:lnTo>
                    <a:pt x="79213" y="535142"/>
                  </a:lnTo>
                  <a:lnTo>
                    <a:pt x="94063" y="550002"/>
                  </a:lnTo>
                  <a:lnTo>
                    <a:pt x="105727" y="538339"/>
                  </a:lnTo>
                  <a:lnTo>
                    <a:pt x="76323" y="504082"/>
                  </a:lnTo>
                  <a:lnTo>
                    <a:pt x="51410" y="463970"/>
                  </a:lnTo>
                  <a:lnTo>
                    <a:pt x="32830" y="420043"/>
                  </a:lnTo>
                  <a:lnTo>
                    <a:pt x="21213" y="372932"/>
                  </a:lnTo>
                  <a:lnTo>
                    <a:pt x="17189" y="323267"/>
                  </a:lnTo>
                  <a:lnTo>
                    <a:pt x="21238" y="273527"/>
                  </a:lnTo>
                  <a:lnTo>
                    <a:pt x="32865" y="226445"/>
                  </a:lnTo>
                  <a:lnTo>
                    <a:pt x="51440" y="182543"/>
                  </a:lnTo>
                  <a:lnTo>
                    <a:pt x="76337" y="142447"/>
                  </a:lnTo>
                  <a:lnTo>
                    <a:pt x="106927" y="106788"/>
                  </a:lnTo>
                  <a:lnTo>
                    <a:pt x="142581" y="76192"/>
                  </a:lnTo>
                  <a:lnTo>
                    <a:pt x="182672" y="51287"/>
                  </a:lnTo>
                  <a:lnTo>
                    <a:pt x="226570" y="32703"/>
                  </a:lnTo>
                  <a:lnTo>
                    <a:pt x="273648" y="21066"/>
                  </a:lnTo>
                  <a:lnTo>
                    <a:pt x="323278" y="17005"/>
                  </a:lnTo>
                  <a:lnTo>
                    <a:pt x="425436" y="17005"/>
                  </a:lnTo>
                  <a:lnTo>
                    <a:pt x="416815" y="13714"/>
                  </a:lnTo>
                  <a:lnTo>
                    <a:pt x="371263" y="3521"/>
                  </a:lnTo>
                  <a:lnTo>
                    <a:pt x="323533" y="0"/>
                  </a:lnTo>
                  <a:close/>
                </a:path>
                <a:path w="550544" h="550544">
                  <a:moveTo>
                    <a:pt x="425436" y="17005"/>
                  </a:moveTo>
                  <a:lnTo>
                    <a:pt x="323278" y="17005"/>
                  </a:lnTo>
                  <a:lnTo>
                    <a:pt x="372944" y="20992"/>
                  </a:lnTo>
                  <a:lnTo>
                    <a:pt x="420061" y="32575"/>
                  </a:lnTo>
                  <a:lnTo>
                    <a:pt x="463999" y="51124"/>
                  </a:lnTo>
                  <a:lnTo>
                    <a:pt x="504127" y="76009"/>
                  </a:lnTo>
                  <a:lnTo>
                    <a:pt x="538561" y="105524"/>
                  </a:lnTo>
                  <a:lnTo>
                    <a:pt x="550075" y="94010"/>
                  </a:lnTo>
                  <a:lnTo>
                    <a:pt x="535403" y="79322"/>
                  </a:lnTo>
                  <a:lnTo>
                    <a:pt x="499383" y="52115"/>
                  </a:lnTo>
                  <a:lnTo>
                    <a:pt x="459687" y="30079"/>
                  </a:lnTo>
                  <a:lnTo>
                    <a:pt x="425436" y="17005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10903" y="533046"/>
              <a:ext cx="539115" cy="550545"/>
            </a:xfrm>
            <a:custGeom>
              <a:avLst/>
              <a:gdLst/>
              <a:ahLst/>
              <a:cxnLst/>
              <a:rect l="l" t="t" r="r" b="b"/>
              <a:pathLst>
                <a:path w="539115" h="550544">
                  <a:moveTo>
                    <a:pt x="323278" y="17005"/>
                  </a:moveTo>
                  <a:lnTo>
                    <a:pt x="372944" y="20992"/>
                  </a:lnTo>
                  <a:lnTo>
                    <a:pt x="420061" y="32575"/>
                  </a:lnTo>
                  <a:lnTo>
                    <a:pt x="463999" y="51124"/>
                  </a:lnTo>
                  <a:lnTo>
                    <a:pt x="504127" y="76009"/>
                  </a:lnTo>
                  <a:lnTo>
                    <a:pt x="538561" y="105524"/>
                  </a:lnTo>
                </a:path>
                <a:path w="539115" h="550544">
                  <a:moveTo>
                    <a:pt x="105727" y="538339"/>
                  </a:moveTo>
                  <a:lnTo>
                    <a:pt x="76323" y="504082"/>
                  </a:lnTo>
                  <a:lnTo>
                    <a:pt x="51410" y="463970"/>
                  </a:lnTo>
                  <a:lnTo>
                    <a:pt x="32830" y="420043"/>
                  </a:lnTo>
                  <a:lnTo>
                    <a:pt x="21213" y="372932"/>
                  </a:lnTo>
                  <a:lnTo>
                    <a:pt x="17189" y="323267"/>
                  </a:lnTo>
                  <a:lnTo>
                    <a:pt x="21238" y="273527"/>
                  </a:lnTo>
                  <a:lnTo>
                    <a:pt x="32865" y="226445"/>
                  </a:lnTo>
                  <a:lnTo>
                    <a:pt x="51440" y="182543"/>
                  </a:lnTo>
                  <a:lnTo>
                    <a:pt x="76337" y="142447"/>
                  </a:lnTo>
                  <a:lnTo>
                    <a:pt x="106927" y="106788"/>
                  </a:lnTo>
                  <a:lnTo>
                    <a:pt x="142581" y="76192"/>
                  </a:lnTo>
                  <a:lnTo>
                    <a:pt x="182672" y="51287"/>
                  </a:lnTo>
                  <a:lnTo>
                    <a:pt x="226570" y="32703"/>
                  </a:lnTo>
                  <a:lnTo>
                    <a:pt x="273648" y="21066"/>
                  </a:lnTo>
                  <a:lnTo>
                    <a:pt x="323278" y="17005"/>
                  </a:lnTo>
                </a:path>
                <a:path w="539115" h="550544">
                  <a:moveTo>
                    <a:pt x="323278" y="0"/>
                  </a:moveTo>
                  <a:lnTo>
                    <a:pt x="275519" y="3485"/>
                  </a:lnTo>
                  <a:lnTo>
                    <a:pt x="229934" y="13647"/>
                  </a:lnTo>
                  <a:lnTo>
                    <a:pt x="187023" y="29986"/>
                  </a:lnTo>
                  <a:lnTo>
                    <a:pt x="147286" y="52002"/>
                  </a:lnTo>
                  <a:lnTo>
                    <a:pt x="111222" y="79194"/>
                  </a:lnTo>
                  <a:lnTo>
                    <a:pt x="79332" y="111064"/>
                  </a:lnTo>
                  <a:lnTo>
                    <a:pt x="52117" y="147111"/>
                  </a:lnTo>
                  <a:lnTo>
                    <a:pt x="30076" y="186836"/>
                  </a:lnTo>
                  <a:lnTo>
                    <a:pt x="13709" y="229738"/>
                  </a:lnTo>
                  <a:lnTo>
                    <a:pt x="3517" y="275318"/>
                  </a:lnTo>
                  <a:lnTo>
                    <a:pt x="0" y="323076"/>
                  </a:lnTo>
                  <a:lnTo>
                    <a:pt x="3490" y="370838"/>
                  </a:lnTo>
                  <a:lnTo>
                    <a:pt x="13657" y="416425"/>
                  </a:lnTo>
                  <a:lnTo>
                    <a:pt x="29999" y="459338"/>
                  </a:lnTo>
                  <a:lnTo>
                    <a:pt x="52018" y="499077"/>
                  </a:lnTo>
                  <a:lnTo>
                    <a:pt x="79213" y="535142"/>
                  </a:lnTo>
                  <a:lnTo>
                    <a:pt x="94063" y="550002"/>
                  </a:lnTo>
                </a:path>
              </a:pathLst>
            </a:custGeom>
            <a:ln w="9919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9221" y="528086"/>
              <a:ext cx="236716" cy="10393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8432" y="1597152"/>
              <a:ext cx="6961632" cy="4914900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7710678" y="3282441"/>
            <a:ext cx="297307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200" dirty="0">
                <a:solidFill>
                  <a:srgbClr val="001F5F"/>
                </a:solidFill>
                <a:latin typeface="Trebuchet MS"/>
                <a:cs typeface="Trebuchet MS"/>
              </a:rPr>
              <a:t>Вкла</a:t>
            </a:r>
            <a:r>
              <a:rPr sz="2000" b="1" spc="-260" dirty="0">
                <a:solidFill>
                  <a:srgbClr val="001F5F"/>
                </a:solidFill>
                <a:latin typeface="Trebuchet MS"/>
                <a:cs typeface="Trebuchet MS"/>
              </a:rPr>
              <a:t>д</a:t>
            </a:r>
            <a:r>
              <a:rPr sz="2000" b="1" spc="-170" dirty="0">
                <a:solidFill>
                  <a:srgbClr val="001F5F"/>
                </a:solidFill>
                <a:latin typeface="Trebuchet MS"/>
                <a:cs typeface="Trebuchet MS"/>
              </a:rPr>
              <a:t>ка</a:t>
            </a:r>
            <a:r>
              <a:rPr sz="2000" b="1" spc="-21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b="1" spc="-195" dirty="0">
                <a:solidFill>
                  <a:srgbClr val="001F5F"/>
                </a:solidFill>
                <a:latin typeface="Trebuchet MS"/>
                <a:cs typeface="Trebuchet MS"/>
              </a:rPr>
              <a:t>«</a:t>
            </a:r>
            <a:r>
              <a:rPr sz="2000" b="1" spc="-285" dirty="0">
                <a:solidFill>
                  <a:srgbClr val="001F5F"/>
                </a:solidFill>
                <a:latin typeface="Trebuchet MS"/>
                <a:cs typeface="Trebuchet MS"/>
              </a:rPr>
              <a:t>Ад</a:t>
            </a:r>
            <a:r>
              <a:rPr sz="2000" b="1" spc="-240" dirty="0">
                <a:solidFill>
                  <a:srgbClr val="001F5F"/>
                </a:solidFill>
                <a:latin typeface="Trebuchet MS"/>
                <a:cs typeface="Trebuchet MS"/>
              </a:rPr>
              <a:t>р</a:t>
            </a:r>
            <a:r>
              <a:rPr sz="2000" b="1" spc="-245" dirty="0">
                <a:solidFill>
                  <a:srgbClr val="001F5F"/>
                </a:solidFill>
                <a:latin typeface="Trebuchet MS"/>
                <a:cs typeface="Trebuchet MS"/>
              </a:rPr>
              <a:t>е</a:t>
            </a:r>
            <a:r>
              <a:rPr sz="2000" b="1" spc="-150" dirty="0">
                <a:solidFill>
                  <a:srgbClr val="001F5F"/>
                </a:solidFill>
                <a:latin typeface="Trebuchet MS"/>
                <a:cs typeface="Trebuchet MS"/>
              </a:rPr>
              <a:t>с</a:t>
            </a:r>
            <a:r>
              <a:rPr sz="2000" b="1" spc="-170" dirty="0">
                <a:solidFill>
                  <a:srgbClr val="001F5F"/>
                </a:solidFill>
                <a:latin typeface="Trebuchet MS"/>
                <a:cs typeface="Trebuchet MS"/>
              </a:rPr>
              <a:t>а</a:t>
            </a:r>
            <a:r>
              <a:rPr sz="2000" b="1" spc="-375" dirty="0">
                <a:solidFill>
                  <a:srgbClr val="001F5F"/>
                </a:solidFill>
                <a:latin typeface="Trebuchet MS"/>
                <a:cs typeface="Trebuchet MS"/>
              </a:rPr>
              <a:t>,</a:t>
            </a:r>
            <a:r>
              <a:rPr sz="2000" b="1" spc="-20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b="1" spc="-250" dirty="0">
                <a:solidFill>
                  <a:srgbClr val="001F5F"/>
                </a:solidFill>
                <a:latin typeface="Trebuchet MS"/>
                <a:cs typeface="Trebuchet MS"/>
              </a:rPr>
              <a:t>тел</a:t>
            </a:r>
            <a:r>
              <a:rPr sz="2000" b="1" spc="-270" dirty="0">
                <a:solidFill>
                  <a:srgbClr val="001F5F"/>
                </a:solidFill>
                <a:latin typeface="Trebuchet MS"/>
                <a:cs typeface="Trebuchet MS"/>
              </a:rPr>
              <a:t>е</a:t>
            </a:r>
            <a:r>
              <a:rPr sz="2000" b="1" spc="-240" dirty="0">
                <a:solidFill>
                  <a:srgbClr val="001F5F"/>
                </a:solidFill>
                <a:latin typeface="Trebuchet MS"/>
                <a:cs typeface="Trebuchet MS"/>
              </a:rPr>
              <a:t>фоны»</a:t>
            </a:r>
            <a:endParaRPr sz="200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84013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25400" marR="5080">
              <a:lnSpc>
                <a:spcPts val="3890"/>
              </a:lnSpc>
              <a:spcBef>
                <a:spcPts val="590"/>
              </a:spcBef>
            </a:pPr>
            <a:r>
              <a:rPr lang="ru-RU" spc="-415" dirty="0" smtClean="0"/>
              <a:t>7. </a:t>
            </a:r>
            <a:r>
              <a:rPr spc="-415" dirty="0" err="1" smtClean="0"/>
              <a:t>Заполнение</a:t>
            </a:r>
            <a:r>
              <a:rPr spc="-320" dirty="0" smtClean="0"/>
              <a:t> </a:t>
            </a:r>
            <a:r>
              <a:rPr spc="-395" dirty="0"/>
              <a:t>актуальных</a:t>
            </a:r>
            <a:r>
              <a:rPr spc="-310" dirty="0"/>
              <a:t> </a:t>
            </a:r>
            <a:r>
              <a:rPr spc="-425" dirty="0"/>
              <a:t>данных</a:t>
            </a:r>
            <a:r>
              <a:rPr spc="-330" dirty="0"/>
              <a:t> </a:t>
            </a:r>
            <a:r>
              <a:rPr spc="-400" dirty="0"/>
              <a:t>в</a:t>
            </a:r>
            <a:r>
              <a:rPr spc="-340" dirty="0"/>
              <a:t> </a:t>
            </a:r>
            <a:r>
              <a:rPr spc="-390" dirty="0"/>
              <a:t>паспорте </a:t>
            </a:r>
            <a:r>
              <a:rPr spc="-1075" dirty="0"/>
              <a:t> </a:t>
            </a:r>
            <a:r>
              <a:rPr spc="-360" dirty="0"/>
              <a:t>организ</a:t>
            </a:r>
            <a:r>
              <a:rPr spc="-370" dirty="0"/>
              <a:t>а</a:t>
            </a:r>
            <a:r>
              <a:rPr spc="-450" dirty="0"/>
              <a:t>ции</a:t>
            </a:r>
            <a:r>
              <a:rPr spc="-300" dirty="0"/>
              <a:t> </a:t>
            </a:r>
            <a:r>
              <a:rPr spc="-375" dirty="0"/>
              <a:t>Профсоюза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410903" y="528086"/>
            <a:ext cx="8687377" cy="4807438"/>
            <a:chOff x="410903" y="528086"/>
            <a:chExt cx="8687377" cy="4807438"/>
          </a:xfrm>
        </p:grpSpPr>
        <p:sp>
          <p:nvSpPr>
            <p:cNvPr id="4" name="object 4"/>
            <p:cNvSpPr/>
            <p:nvPr/>
          </p:nvSpPr>
          <p:spPr>
            <a:xfrm>
              <a:off x="410903" y="533046"/>
              <a:ext cx="550545" cy="550545"/>
            </a:xfrm>
            <a:custGeom>
              <a:avLst/>
              <a:gdLst/>
              <a:ahLst/>
              <a:cxnLst/>
              <a:rect l="l" t="t" r="r" b="b"/>
              <a:pathLst>
                <a:path w="550544" h="550544">
                  <a:moveTo>
                    <a:pt x="323533" y="0"/>
                  </a:moveTo>
                  <a:lnTo>
                    <a:pt x="275519" y="3485"/>
                  </a:lnTo>
                  <a:lnTo>
                    <a:pt x="229934" y="13647"/>
                  </a:lnTo>
                  <a:lnTo>
                    <a:pt x="187023" y="29986"/>
                  </a:lnTo>
                  <a:lnTo>
                    <a:pt x="147286" y="52002"/>
                  </a:lnTo>
                  <a:lnTo>
                    <a:pt x="111222" y="79194"/>
                  </a:lnTo>
                  <a:lnTo>
                    <a:pt x="79332" y="111064"/>
                  </a:lnTo>
                  <a:lnTo>
                    <a:pt x="52117" y="147111"/>
                  </a:lnTo>
                  <a:lnTo>
                    <a:pt x="30076" y="186836"/>
                  </a:lnTo>
                  <a:lnTo>
                    <a:pt x="13709" y="229738"/>
                  </a:lnTo>
                  <a:lnTo>
                    <a:pt x="3517" y="275318"/>
                  </a:lnTo>
                  <a:lnTo>
                    <a:pt x="0" y="323076"/>
                  </a:lnTo>
                  <a:lnTo>
                    <a:pt x="3490" y="370838"/>
                  </a:lnTo>
                  <a:lnTo>
                    <a:pt x="13657" y="416425"/>
                  </a:lnTo>
                  <a:lnTo>
                    <a:pt x="29999" y="459338"/>
                  </a:lnTo>
                  <a:lnTo>
                    <a:pt x="52018" y="499077"/>
                  </a:lnTo>
                  <a:lnTo>
                    <a:pt x="79213" y="535142"/>
                  </a:lnTo>
                  <a:lnTo>
                    <a:pt x="94063" y="550002"/>
                  </a:lnTo>
                  <a:lnTo>
                    <a:pt x="105727" y="538339"/>
                  </a:lnTo>
                  <a:lnTo>
                    <a:pt x="76323" y="504082"/>
                  </a:lnTo>
                  <a:lnTo>
                    <a:pt x="51410" y="463970"/>
                  </a:lnTo>
                  <a:lnTo>
                    <a:pt x="32830" y="420043"/>
                  </a:lnTo>
                  <a:lnTo>
                    <a:pt x="21213" y="372932"/>
                  </a:lnTo>
                  <a:lnTo>
                    <a:pt x="17189" y="323267"/>
                  </a:lnTo>
                  <a:lnTo>
                    <a:pt x="21238" y="273527"/>
                  </a:lnTo>
                  <a:lnTo>
                    <a:pt x="32865" y="226445"/>
                  </a:lnTo>
                  <a:lnTo>
                    <a:pt x="51440" y="182543"/>
                  </a:lnTo>
                  <a:lnTo>
                    <a:pt x="76337" y="142447"/>
                  </a:lnTo>
                  <a:lnTo>
                    <a:pt x="106927" y="106788"/>
                  </a:lnTo>
                  <a:lnTo>
                    <a:pt x="142581" y="76192"/>
                  </a:lnTo>
                  <a:lnTo>
                    <a:pt x="182672" y="51287"/>
                  </a:lnTo>
                  <a:lnTo>
                    <a:pt x="226570" y="32703"/>
                  </a:lnTo>
                  <a:lnTo>
                    <a:pt x="273648" y="21066"/>
                  </a:lnTo>
                  <a:lnTo>
                    <a:pt x="323278" y="17005"/>
                  </a:lnTo>
                  <a:lnTo>
                    <a:pt x="425436" y="17005"/>
                  </a:lnTo>
                  <a:lnTo>
                    <a:pt x="416815" y="13714"/>
                  </a:lnTo>
                  <a:lnTo>
                    <a:pt x="371263" y="3521"/>
                  </a:lnTo>
                  <a:lnTo>
                    <a:pt x="323533" y="0"/>
                  </a:lnTo>
                  <a:close/>
                </a:path>
                <a:path w="550544" h="550544">
                  <a:moveTo>
                    <a:pt x="425436" y="17005"/>
                  </a:moveTo>
                  <a:lnTo>
                    <a:pt x="323278" y="17005"/>
                  </a:lnTo>
                  <a:lnTo>
                    <a:pt x="372944" y="20992"/>
                  </a:lnTo>
                  <a:lnTo>
                    <a:pt x="420061" y="32575"/>
                  </a:lnTo>
                  <a:lnTo>
                    <a:pt x="463999" y="51124"/>
                  </a:lnTo>
                  <a:lnTo>
                    <a:pt x="504127" y="76009"/>
                  </a:lnTo>
                  <a:lnTo>
                    <a:pt x="538561" y="105524"/>
                  </a:lnTo>
                  <a:lnTo>
                    <a:pt x="550075" y="94010"/>
                  </a:lnTo>
                  <a:lnTo>
                    <a:pt x="535403" y="79322"/>
                  </a:lnTo>
                  <a:lnTo>
                    <a:pt x="499383" y="52115"/>
                  </a:lnTo>
                  <a:lnTo>
                    <a:pt x="459687" y="30079"/>
                  </a:lnTo>
                  <a:lnTo>
                    <a:pt x="425436" y="17005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10903" y="533046"/>
              <a:ext cx="539115" cy="550545"/>
            </a:xfrm>
            <a:custGeom>
              <a:avLst/>
              <a:gdLst/>
              <a:ahLst/>
              <a:cxnLst/>
              <a:rect l="l" t="t" r="r" b="b"/>
              <a:pathLst>
                <a:path w="539115" h="550544">
                  <a:moveTo>
                    <a:pt x="323278" y="17005"/>
                  </a:moveTo>
                  <a:lnTo>
                    <a:pt x="372944" y="20992"/>
                  </a:lnTo>
                  <a:lnTo>
                    <a:pt x="420061" y="32575"/>
                  </a:lnTo>
                  <a:lnTo>
                    <a:pt x="463999" y="51124"/>
                  </a:lnTo>
                  <a:lnTo>
                    <a:pt x="504127" y="76009"/>
                  </a:lnTo>
                  <a:lnTo>
                    <a:pt x="538561" y="105524"/>
                  </a:lnTo>
                </a:path>
                <a:path w="539115" h="550544">
                  <a:moveTo>
                    <a:pt x="105727" y="538339"/>
                  </a:moveTo>
                  <a:lnTo>
                    <a:pt x="76323" y="504082"/>
                  </a:lnTo>
                  <a:lnTo>
                    <a:pt x="51410" y="463970"/>
                  </a:lnTo>
                  <a:lnTo>
                    <a:pt x="32830" y="420043"/>
                  </a:lnTo>
                  <a:lnTo>
                    <a:pt x="21213" y="372932"/>
                  </a:lnTo>
                  <a:lnTo>
                    <a:pt x="17189" y="323267"/>
                  </a:lnTo>
                  <a:lnTo>
                    <a:pt x="21238" y="273527"/>
                  </a:lnTo>
                  <a:lnTo>
                    <a:pt x="32865" y="226445"/>
                  </a:lnTo>
                  <a:lnTo>
                    <a:pt x="51440" y="182543"/>
                  </a:lnTo>
                  <a:lnTo>
                    <a:pt x="76337" y="142447"/>
                  </a:lnTo>
                  <a:lnTo>
                    <a:pt x="106927" y="106788"/>
                  </a:lnTo>
                  <a:lnTo>
                    <a:pt x="142581" y="76192"/>
                  </a:lnTo>
                  <a:lnTo>
                    <a:pt x="182672" y="51287"/>
                  </a:lnTo>
                  <a:lnTo>
                    <a:pt x="226570" y="32703"/>
                  </a:lnTo>
                  <a:lnTo>
                    <a:pt x="273648" y="21066"/>
                  </a:lnTo>
                  <a:lnTo>
                    <a:pt x="323278" y="17005"/>
                  </a:lnTo>
                </a:path>
                <a:path w="539115" h="550544">
                  <a:moveTo>
                    <a:pt x="323278" y="0"/>
                  </a:moveTo>
                  <a:lnTo>
                    <a:pt x="275519" y="3485"/>
                  </a:lnTo>
                  <a:lnTo>
                    <a:pt x="229934" y="13647"/>
                  </a:lnTo>
                  <a:lnTo>
                    <a:pt x="187023" y="29986"/>
                  </a:lnTo>
                  <a:lnTo>
                    <a:pt x="147286" y="52002"/>
                  </a:lnTo>
                  <a:lnTo>
                    <a:pt x="111222" y="79194"/>
                  </a:lnTo>
                  <a:lnTo>
                    <a:pt x="79332" y="111064"/>
                  </a:lnTo>
                  <a:lnTo>
                    <a:pt x="52117" y="147111"/>
                  </a:lnTo>
                  <a:lnTo>
                    <a:pt x="30076" y="186836"/>
                  </a:lnTo>
                  <a:lnTo>
                    <a:pt x="13709" y="229738"/>
                  </a:lnTo>
                  <a:lnTo>
                    <a:pt x="3517" y="275318"/>
                  </a:lnTo>
                  <a:lnTo>
                    <a:pt x="0" y="323076"/>
                  </a:lnTo>
                  <a:lnTo>
                    <a:pt x="3490" y="370838"/>
                  </a:lnTo>
                  <a:lnTo>
                    <a:pt x="13657" y="416425"/>
                  </a:lnTo>
                  <a:lnTo>
                    <a:pt x="29999" y="459338"/>
                  </a:lnTo>
                  <a:lnTo>
                    <a:pt x="52018" y="499077"/>
                  </a:lnTo>
                  <a:lnTo>
                    <a:pt x="79213" y="535142"/>
                  </a:lnTo>
                  <a:lnTo>
                    <a:pt x="94063" y="550002"/>
                  </a:lnTo>
                </a:path>
              </a:pathLst>
            </a:custGeom>
            <a:ln w="9919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9221" y="528086"/>
              <a:ext cx="236716" cy="10393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1650" y="712908"/>
              <a:ext cx="182080" cy="12639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9580" y="1978152"/>
              <a:ext cx="8648700" cy="3357372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9291955" y="3391280"/>
            <a:ext cx="247967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200" dirty="0">
                <a:solidFill>
                  <a:srgbClr val="001F5F"/>
                </a:solidFill>
                <a:latin typeface="Trebuchet MS"/>
                <a:cs typeface="Trebuchet MS"/>
              </a:rPr>
              <a:t>Вкла</a:t>
            </a:r>
            <a:r>
              <a:rPr sz="2000" b="1" spc="-260" dirty="0">
                <a:solidFill>
                  <a:srgbClr val="001F5F"/>
                </a:solidFill>
                <a:latin typeface="Trebuchet MS"/>
                <a:cs typeface="Trebuchet MS"/>
              </a:rPr>
              <a:t>д</a:t>
            </a:r>
            <a:r>
              <a:rPr sz="2000" b="1" spc="-170" dirty="0">
                <a:solidFill>
                  <a:srgbClr val="001F5F"/>
                </a:solidFill>
                <a:latin typeface="Trebuchet MS"/>
                <a:cs typeface="Trebuchet MS"/>
              </a:rPr>
              <a:t>ка</a:t>
            </a:r>
            <a:r>
              <a:rPr sz="2000" b="1" spc="-21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b="1" spc="-195" dirty="0">
                <a:solidFill>
                  <a:srgbClr val="001F5F"/>
                </a:solidFill>
                <a:latin typeface="Trebuchet MS"/>
                <a:cs typeface="Trebuchet MS"/>
              </a:rPr>
              <a:t>«</a:t>
            </a:r>
            <a:r>
              <a:rPr sz="2000" b="1" spc="-215" dirty="0">
                <a:solidFill>
                  <a:srgbClr val="001F5F"/>
                </a:solidFill>
                <a:latin typeface="Trebuchet MS"/>
                <a:cs typeface="Trebuchet MS"/>
              </a:rPr>
              <a:t>Ме</a:t>
            </a:r>
            <a:r>
              <a:rPr sz="2000" b="1" spc="-195" dirty="0">
                <a:solidFill>
                  <a:srgbClr val="001F5F"/>
                </a:solidFill>
                <a:latin typeface="Trebuchet MS"/>
                <a:cs typeface="Trebuchet MS"/>
              </a:rPr>
              <a:t>р</a:t>
            </a:r>
            <a:r>
              <a:rPr sz="2000" b="1" spc="-229" dirty="0">
                <a:solidFill>
                  <a:srgbClr val="001F5F"/>
                </a:solidFill>
                <a:latin typeface="Trebuchet MS"/>
                <a:cs typeface="Trebuchet MS"/>
              </a:rPr>
              <a:t>опр</a:t>
            </a:r>
            <a:r>
              <a:rPr sz="2000" b="1" spc="-250" dirty="0">
                <a:solidFill>
                  <a:srgbClr val="001F5F"/>
                </a:solidFill>
                <a:latin typeface="Trebuchet MS"/>
                <a:cs typeface="Trebuchet MS"/>
              </a:rPr>
              <a:t>и</a:t>
            </a:r>
            <a:r>
              <a:rPr sz="2000" b="1" spc="-260" dirty="0">
                <a:solidFill>
                  <a:srgbClr val="001F5F"/>
                </a:solidFill>
                <a:latin typeface="Trebuchet MS"/>
                <a:cs typeface="Trebuchet MS"/>
              </a:rPr>
              <a:t>яти</a:t>
            </a:r>
            <a:r>
              <a:rPr sz="2000" b="1" spc="-275" dirty="0">
                <a:solidFill>
                  <a:srgbClr val="001F5F"/>
                </a:solidFill>
                <a:latin typeface="Trebuchet MS"/>
                <a:cs typeface="Trebuchet MS"/>
              </a:rPr>
              <a:t>я</a:t>
            </a:r>
            <a:r>
              <a:rPr sz="2000" b="1" spc="-195" dirty="0">
                <a:solidFill>
                  <a:srgbClr val="001F5F"/>
                </a:solidFill>
                <a:latin typeface="Trebuchet MS"/>
                <a:cs typeface="Trebuchet MS"/>
              </a:rPr>
              <a:t>»</a:t>
            </a:r>
            <a:endParaRPr sz="200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94536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86285" cy="6858000"/>
            <a:chOff x="0" y="0"/>
            <a:chExt cx="1218628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9809"/>
              <a:ext cx="12185903" cy="683818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8150352" cy="6857998"/>
            </a:xfrm>
            <a:prstGeom prst="rect">
              <a:avLst/>
            </a:prstGeom>
          </p:spPr>
        </p:pic>
      </p:grp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object 5"/>
          <p:cNvSpPr txBox="1"/>
          <p:nvPr/>
        </p:nvSpPr>
        <p:spPr>
          <a:xfrm>
            <a:off x="617663" y="2647311"/>
            <a:ext cx="5327015" cy="27956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00685" algn="r">
              <a:lnSpc>
                <a:spcPct val="100000"/>
              </a:lnSpc>
              <a:spcBef>
                <a:spcPts val="100"/>
              </a:spcBef>
            </a:pPr>
            <a:r>
              <a:rPr sz="3600" b="1" spc="-465" dirty="0">
                <a:solidFill>
                  <a:srgbClr val="FFFFFF"/>
                </a:solidFill>
                <a:latin typeface="Trebuchet MS"/>
                <a:cs typeface="Trebuchet MS"/>
              </a:rPr>
              <a:t>Ци</a:t>
            </a:r>
            <a:r>
              <a:rPr sz="3600" b="1" spc="-595" dirty="0">
                <a:solidFill>
                  <a:srgbClr val="FFFFFF"/>
                </a:solidFill>
                <a:latin typeface="Trebuchet MS"/>
                <a:cs typeface="Trebuchet MS"/>
              </a:rPr>
              <a:t>ф</a:t>
            </a:r>
            <a:r>
              <a:rPr sz="3600" b="1" spc="-380" dirty="0">
                <a:solidFill>
                  <a:srgbClr val="FFFFFF"/>
                </a:solidFill>
                <a:latin typeface="Trebuchet MS"/>
                <a:cs typeface="Trebuchet MS"/>
              </a:rPr>
              <a:t>рови</a:t>
            </a:r>
            <a:r>
              <a:rPr sz="3600" b="1" spc="-335" dirty="0">
                <a:solidFill>
                  <a:srgbClr val="FFFFFF"/>
                </a:solidFill>
                <a:latin typeface="Trebuchet MS"/>
                <a:cs typeface="Trebuchet MS"/>
              </a:rPr>
              <a:t>з</a:t>
            </a:r>
            <a:r>
              <a:rPr sz="3600" b="1" spc="-409" dirty="0">
                <a:solidFill>
                  <a:srgbClr val="FFFFFF"/>
                </a:solidFill>
                <a:latin typeface="Trebuchet MS"/>
                <a:cs typeface="Trebuchet MS"/>
              </a:rPr>
              <a:t>ация</a:t>
            </a:r>
            <a:r>
              <a:rPr sz="3600" b="1" spc="-3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600" b="1" spc="-420" dirty="0">
                <a:solidFill>
                  <a:srgbClr val="FFFFFF"/>
                </a:solidFill>
                <a:latin typeface="Trebuchet MS"/>
                <a:cs typeface="Trebuchet MS"/>
              </a:rPr>
              <a:t>Профс</a:t>
            </a:r>
            <a:r>
              <a:rPr sz="3600" b="1" spc="-395" dirty="0">
                <a:solidFill>
                  <a:srgbClr val="FFFFFF"/>
                </a:solidFill>
                <a:latin typeface="Trebuchet MS"/>
                <a:cs typeface="Trebuchet MS"/>
              </a:rPr>
              <a:t>о</a:t>
            </a:r>
            <a:r>
              <a:rPr sz="3600" b="1" spc="-315" dirty="0">
                <a:solidFill>
                  <a:srgbClr val="FFFFFF"/>
                </a:solidFill>
                <a:latin typeface="Trebuchet MS"/>
                <a:cs typeface="Trebuchet MS"/>
              </a:rPr>
              <a:t>юз</a:t>
            </a:r>
            <a:r>
              <a:rPr sz="3600" b="1" spc="-285" dirty="0">
                <a:solidFill>
                  <a:srgbClr val="FFFFFF"/>
                </a:solidFill>
                <a:latin typeface="Trebuchet MS"/>
                <a:cs typeface="Trebuchet MS"/>
              </a:rPr>
              <a:t>а</a:t>
            </a:r>
            <a:r>
              <a:rPr sz="3600" b="1" spc="-575" dirty="0">
                <a:solidFill>
                  <a:srgbClr val="FFFFFF"/>
                </a:solidFill>
                <a:latin typeface="Trebuchet MS"/>
                <a:cs typeface="Trebuchet MS"/>
              </a:rPr>
              <a:t>:  </a:t>
            </a:r>
            <a:r>
              <a:rPr sz="3600" b="1" spc="-370" dirty="0">
                <a:solidFill>
                  <a:srgbClr val="FFFFFF"/>
                </a:solidFill>
                <a:latin typeface="Trebuchet MS"/>
                <a:cs typeface="Trebuchet MS"/>
              </a:rPr>
              <a:t>шаг</a:t>
            </a:r>
            <a:r>
              <a:rPr sz="3600" b="1" spc="-3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600" b="1" spc="-240" dirty="0">
                <a:solidFill>
                  <a:srgbClr val="FFFFFF"/>
                </a:solidFill>
                <a:latin typeface="Trebuchet MS"/>
                <a:cs typeface="Trebuchet MS"/>
              </a:rPr>
              <a:t>за</a:t>
            </a:r>
            <a:r>
              <a:rPr sz="3600" b="1" spc="-3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600" b="1" spc="-409" dirty="0">
                <a:solidFill>
                  <a:srgbClr val="FFFFFF"/>
                </a:solidFill>
                <a:latin typeface="Trebuchet MS"/>
                <a:cs typeface="Trebuchet MS"/>
              </a:rPr>
              <a:t>шагом</a:t>
            </a:r>
            <a:r>
              <a:rPr sz="3600" b="1" spc="-3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600" b="1" spc="-409" dirty="0">
                <a:solidFill>
                  <a:srgbClr val="FFFFFF"/>
                </a:solidFill>
                <a:latin typeface="Trebuchet MS"/>
                <a:cs typeface="Trebuchet MS"/>
              </a:rPr>
              <a:t>от</a:t>
            </a:r>
            <a:r>
              <a:rPr sz="3600" b="1" spc="-325" dirty="0">
                <a:solidFill>
                  <a:srgbClr val="FFFFFF"/>
                </a:solidFill>
                <a:latin typeface="Trebuchet MS"/>
                <a:cs typeface="Trebuchet MS"/>
              </a:rPr>
              <a:t> массива  </a:t>
            </a:r>
            <a:r>
              <a:rPr sz="3600" b="1" spc="-425" dirty="0">
                <a:solidFill>
                  <a:srgbClr val="FFFFFF"/>
                </a:solidFill>
                <a:latin typeface="Trebuchet MS"/>
                <a:cs typeface="Trebuchet MS"/>
              </a:rPr>
              <a:t>дан</a:t>
            </a:r>
            <a:r>
              <a:rPr sz="3600" b="1" spc="-445" dirty="0">
                <a:solidFill>
                  <a:srgbClr val="FFFFFF"/>
                </a:solidFill>
                <a:latin typeface="Trebuchet MS"/>
                <a:cs typeface="Trebuchet MS"/>
              </a:rPr>
              <a:t>н</a:t>
            </a:r>
            <a:r>
              <a:rPr sz="3600" b="1" spc="-420" dirty="0">
                <a:solidFill>
                  <a:srgbClr val="FFFFFF"/>
                </a:solidFill>
                <a:latin typeface="Trebuchet MS"/>
                <a:cs typeface="Trebuchet MS"/>
              </a:rPr>
              <a:t>ых</a:t>
            </a:r>
            <a:r>
              <a:rPr sz="3600" b="1" spc="-3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600" b="1" spc="-345" dirty="0">
                <a:solidFill>
                  <a:srgbClr val="FFFFFF"/>
                </a:solidFill>
                <a:latin typeface="Trebuchet MS"/>
                <a:cs typeface="Trebuchet MS"/>
              </a:rPr>
              <a:t>к</a:t>
            </a:r>
            <a:r>
              <a:rPr sz="3600" b="1" spc="-3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600" b="1" spc="-380" dirty="0">
                <a:solidFill>
                  <a:srgbClr val="FFFFFF"/>
                </a:solidFill>
                <a:latin typeface="Trebuchet MS"/>
                <a:cs typeface="Trebuchet MS"/>
              </a:rPr>
              <a:t>повышению  </a:t>
            </a:r>
            <a:r>
              <a:rPr sz="3600" b="1" spc="-475" dirty="0" err="1">
                <a:solidFill>
                  <a:srgbClr val="FFFFFF"/>
                </a:solidFill>
                <a:latin typeface="Trebuchet MS"/>
                <a:cs typeface="Trebuchet MS"/>
              </a:rPr>
              <a:t>эф</a:t>
            </a:r>
            <a:r>
              <a:rPr sz="3600" b="1" spc="-585" dirty="0" err="1">
                <a:solidFill>
                  <a:srgbClr val="FFFFFF"/>
                </a:solidFill>
                <a:latin typeface="Trebuchet MS"/>
                <a:cs typeface="Trebuchet MS"/>
              </a:rPr>
              <a:t>ф</a:t>
            </a:r>
            <a:r>
              <a:rPr sz="3600" b="1" spc="-420" dirty="0" err="1">
                <a:solidFill>
                  <a:srgbClr val="FFFFFF"/>
                </a:solidFill>
                <a:latin typeface="Trebuchet MS"/>
                <a:cs typeface="Trebuchet MS"/>
              </a:rPr>
              <a:t>екти</a:t>
            </a:r>
            <a:r>
              <a:rPr sz="3600" b="1" spc="-430" dirty="0" err="1">
                <a:solidFill>
                  <a:srgbClr val="FFFFFF"/>
                </a:solidFill>
                <a:latin typeface="Trebuchet MS"/>
                <a:cs typeface="Trebuchet MS"/>
              </a:rPr>
              <a:t>в</a:t>
            </a:r>
            <a:r>
              <a:rPr sz="3600" b="1" spc="-405" dirty="0" err="1">
                <a:solidFill>
                  <a:srgbClr val="FFFFFF"/>
                </a:solidFill>
                <a:latin typeface="Trebuchet MS"/>
                <a:cs typeface="Trebuchet MS"/>
              </a:rPr>
              <a:t>нос</a:t>
            </a:r>
            <a:r>
              <a:rPr sz="3600" b="1" spc="-365" dirty="0" err="1">
                <a:solidFill>
                  <a:srgbClr val="FFFFFF"/>
                </a:solidFill>
                <a:latin typeface="Trebuchet MS"/>
                <a:cs typeface="Trebuchet MS"/>
              </a:rPr>
              <a:t>т</a:t>
            </a:r>
            <a:r>
              <a:rPr sz="3600" b="1" spc="-459" dirty="0" err="1">
                <a:solidFill>
                  <a:srgbClr val="FFFFFF"/>
                </a:solidFill>
                <a:latin typeface="Trebuchet MS"/>
                <a:cs typeface="Trebuchet MS"/>
              </a:rPr>
              <a:t>и</a:t>
            </a:r>
            <a:r>
              <a:rPr sz="3600" b="1" spc="-2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600" b="1" spc="-450" dirty="0" err="1" smtClean="0">
                <a:solidFill>
                  <a:srgbClr val="FFFFFF"/>
                </a:solidFill>
                <a:latin typeface="Trebuchet MS"/>
                <a:cs typeface="Trebuchet MS"/>
              </a:rPr>
              <a:t>деятель</a:t>
            </a:r>
            <a:r>
              <a:rPr sz="3600" b="1" spc="-484" dirty="0" err="1" smtClean="0">
                <a:solidFill>
                  <a:srgbClr val="FFFFFF"/>
                </a:solidFill>
                <a:latin typeface="Trebuchet MS"/>
                <a:cs typeface="Trebuchet MS"/>
              </a:rPr>
              <a:t>н</a:t>
            </a:r>
            <a:r>
              <a:rPr sz="3600" b="1" spc="-385" dirty="0" err="1" smtClean="0">
                <a:solidFill>
                  <a:srgbClr val="FFFFFF"/>
                </a:solidFill>
                <a:latin typeface="Trebuchet MS"/>
                <a:cs typeface="Trebuchet MS"/>
              </a:rPr>
              <a:t>ости</a:t>
            </a:r>
            <a:endParaRPr lang="ru-RU" sz="3600" b="1" spc="-385" dirty="0" smtClean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12700" marR="5080" indent="400685" algn="r">
              <a:lnSpc>
                <a:spcPct val="100000"/>
              </a:lnSpc>
              <a:spcBef>
                <a:spcPts val="100"/>
              </a:spcBef>
            </a:pPr>
            <a:r>
              <a:rPr lang="ru-RU" sz="3600" b="1" spc="-385" dirty="0" smtClean="0">
                <a:solidFill>
                  <a:srgbClr val="FFFFFF"/>
                </a:solidFill>
                <a:latin typeface="Trebuchet MS"/>
                <a:cs typeface="Trebuchet MS"/>
              </a:rPr>
              <a:t>(7+7)</a:t>
            </a:r>
            <a:endParaRPr sz="36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14267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8431" y="1738883"/>
            <a:ext cx="5687568" cy="295960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07719" y="416763"/>
            <a:ext cx="9231681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415" dirty="0" smtClean="0"/>
              <a:t>1. </a:t>
            </a:r>
            <a:r>
              <a:rPr spc="-415" dirty="0" err="1" smtClean="0"/>
              <a:t>Электр</a:t>
            </a:r>
            <a:r>
              <a:rPr spc="-434" dirty="0" err="1" smtClean="0"/>
              <a:t>о</a:t>
            </a:r>
            <a:r>
              <a:rPr spc="-395" dirty="0" err="1" smtClean="0"/>
              <a:t>нн</a:t>
            </a:r>
            <a:r>
              <a:rPr spc="-515" dirty="0" err="1" smtClean="0"/>
              <a:t>ы</a:t>
            </a:r>
            <a:r>
              <a:rPr spc="-459" dirty="0" err="1" smtClean="0"/>
              <a:t>й</a:t>
            </a:r>
            <a:r>
              <a:rPr spc="-325" dirty="0" smtClean="0"/>
              <a:t> </a:t>
            </a:r>
            <a:r>
              <a:rPr spc="-440" dirty="0"/>
              <a:t>учет</a:t>
            </a:r>
            <a:r>
              <a:rPr spc="-340" dirty="0"/>
              <a:t> </a:t>
            </a:r>
            <a:r>
              <a:rPr spc="-440" dirty="0"/>
              <a:t>членов</a:t>
            </a:r>
            <a:r>
              <a:rPr spc="-340" dirty="0"/>
              <a:t> </a:t>
            </a:r>
            <a:r>
              <a:rPr spc="-415" dirty="0"/>
              <a:t>Профс</a:t>
            </a:r>
            <a:r>
              <a:rPr spc="-390" dirty="0"/>
              <a:t>о</a:t>
            </a:r>
            <a:r>
              <a:rPr spc="-300" dirty="0"/>
              <a:t>юза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6441440" y="2725134"/>
            <a:ext cx="5488940" cy="1155065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lang="ru-RU" sz="2400" b="1" spc="-380" dirty="0" smtClean="0">
                <a:solidFill>
                  <a:srgbClr val="001F5F"/>
                </a:solidFill>
                <a:latin typeface="Trebuchet MS"/>
                <a:cs typeface="Trebuchet MS"/>
              </a:rPr>
              <a:t>85,12</a:t>
            </a:r>
            <a:r>
              <a:rPr sz="2400" b="1" spc="-459" dirty="0" smtClean="0">
                <a:solidFill>
                  <a:srgbClr val="001F5F"/>
                </a:solidFill>
                <a:latin typeface="Trebuchet MS"/>
                <a:cs typeface="Trebuchet MS"/>
              </a:rPr>
              <a:t>%</a:t>
            </a:r>
            <a:endParaRPr sz="24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2000" spc="-190" dirty="0">
                <a:solidFill>
                  <a:srgbClr val="001F5F"/>
                </a:solidFill>
                <a:latin typeface="Trebuchet MS"/>
                <a:cs typeface="Trebuchet MS"/>
              </a:rPr>
              <a:t>от</a:t>
            </a:r>
            <a:r>
              <a:rPr sz="2000" spc="-14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spc="-160" dirty="0">
                <a:solidFill>
                  <a:srgbClr val="001F5F"/>
                </a:solidFill>
                <a:latin typeface="Trebuchet MS"/>
                <a:cs typeface="Trebuchet MS"/>
              </a:rPr>
              <a:t>общ</a:t>
            </a:r>
            <a:r>
              <a:rPr sz="2000" spc="-180" dirty="0">
                <a:solidFill>
                  <a:srgbClr val="001F5F"/>
                </a:solidFill>
                <a:latin typeface="Trebuchet MS"/>
                <a:cs typeface="Trebuchet MS"/>
              </a:rPr>
              <a:t>его</a:t>
            </a:r>
            <a:r>
              <a:rPr sz="2000" spc="-13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spc="-200" dirty="0">
                <a:solidFill>
                  <a:srgbClr val="001F5F"/>
                </a:solidFill>
                <a:latin typeface="Trebuchet MS"/>
                <a:cs typeface="Trebuchet MS"/>
              </a:rPr>
              <a:t>количес</a:t>
            </a:r>
            <a:r>
              <a:rPr sz="2000" spc="-190" dirty="0">
                <a:solidFill>
                  <a:srgbClr val="001F5F"/>
                </a:solidFill>
                <a:latin typeface="Trebuchet MS"/>
                <a:cs typeface="Trebuchet MS"/>
              </a:rPr>
              <a:t>тво</a:t>
            </a:r>
            <a:r>
              <a:rPr sz="2000" spc="-13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spc="-225" dirty="0">
                <a:solidFill>
                  <a:srgbClr val="001F5F"/>
                </a:solidFill>
                <a:latin typeface="Trebuchet MS"/>
                <a:cs typeface="Trebuchet MS"/>
              </a:rPr>
              <a:t>член</a:t>
            </a:r>
            <a:r>
              <a:rPr sz="2000" spc="-175" dirty="0">
                <a:solidFill>
                  <a:srgbClr val="001F5F"/>
                </a:solidFill>
                <a:latin typeface="Trebuchet MS"/>
                <a:cs typeface="Trebuchet MS"/>
              </a:rPr>
              <a:t>ов</a:t>
            </a:r>
            <a:r>
              <a:rPr sz="2000" spc="-14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spc="-204" dirty="0">
                <a:solidFill>
                  <a:srgbClr val="001F5F"/>
                </a:solidFill>
                <a:latin typeface="Trebuchet MS"/>
                <a:cs typeface="Trebuchet MS"/>
              </a:rPr>
              <a:t>Про</a:t>
            </a:r>
            <a:r>
              <a:rPr sz="2000" spc="-270" dirty="0">
                <a:solidFill>
                  <a:srgbClr val="001F5F"/>
                </a:solidFill>
                <a:latin typeface="Trebuchet MS"/>
                <a:cs typeface="Trebuchet MS"/>
              </a:rPr>
              <a:t>ф</a:t>
            </a:r>
            <a:r>
              <a:rPr sz="2000" spc="-150" dirty="0">
                <a:solidFill>
                  <a:srgbClr val="001F5F"/>
                </a:solidFill>
                <a:latin typeface="Trebuchet MS"/>
                <a:cs typeface="Trebuchet MS"/>
              </a:rPr>
              <a:t>союза</a:t>
            </a:r>
            <a:endParaRPr sz="20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sz="2000" spc="-180" dirty="0">
                <a:solidFill>
                  <a:srgbClr val="001F5F"/>
                </a:solidFill>
                <a:latin typeface="Trebuchet MS"/>
                <a:cs typeface="Trebuchet MS"/>
              </a:rPr>
              <a:t>по</a:t>
            </a:r>
            <a:r>
              <a:rPr sz="2000" spc="-14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spc="-215" dirty="0">
                <a:solidFill>
                  <a:srgbClr val="001F5F"/>
                </a:solidFill>
                <a:latin typeface="Trebuchet MS"/>
                <a:cs typeface="Trebuchet MS"/>
              </a:rPr>
              <a:t>данным</a:t>
            </a:r>
            <a:r>
              <a:rPr sz="2000" spc="-13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spc="-185" dirty="0">
                <a:solidFill>
                  <a:srgbClr val="001F5F"/>
                </a:solidFill>
                <a:latin typeface="Trebuchet MS"/>
                <a:cs typeface="Trebuchet MS"/>
              </a:rPr>
              <a:t>статистического</a:t>
            </a:r>
            <a:r>
              <a:rPr sz="2000" spc="-12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spc="-190" dirty="0">
                <a:solidFill>
                  <a:srgbClr val="001F5F"/>
                </a:solidFill>
                <a:latin typeface="Trebuchet MS"/>
                <a:cs typeface="Trebuchet MS"/>
              </a:rPr>
              <a:t>отчета</a:t>
            </a:r>
            <a:r>
              <a:rPr sz="2000" spc="-12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spc="-175" dirty="0">
                <a:solidFill>
                  <a:srgbClr val="001F5F"/>
                </a:solidFill>
                <a:latin typeface="Trebuchet MS"/>
                <a:cs typeface="Trebuchet MS"/>
              </a:rPr>
              <a:t>на</a:t>
            </a:r>
            <a:r>
              <a:rPr sz="2000" spc="-13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spc="-495" dirty="0">
                <a:solidFill>
                  <a:srgbClr val="001F5F"/>
                </a:solidFill>
                <a:latin typeface="Trebuchet MS"/>
                <a:cs typeface="Trebuchet MS"/>
              </a:rPr>
              <a:t>1</a:t>
            </a:r>
            <a:r>
              <a:rPr sz="2000" spc="-14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spc="-204" dirty="0">
                <a:solidFill>
                  <a:srgbClr val="001F5F"/>
                </a:solidFill>
                <a:latin typeface="Trebuchet MS"/>
                <a:cs typeface="Trebuchet MS"/>
              </a:rPr>
              <a:t>января</a:t>
            </a:r>
            <a:r>
              <a:rPr sz="2000" spc="-21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spc="-225" dirty="0">
                <a:solidFill>
                  <a:srgbClr val="001F5F"/>
                </a:solidFill>
                <a:latin typeface="Trebuchet MS"/>
                <a:cs typeface="Trebuchet MS"/>
              </a:rPr>
              <a:t>2022</a:t>
            </a:r>
            <a:r>
              <a:rPr sz="2000" spc="-16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spc="-185" dirty="0">
                <a:solidFill>
                  <a:srgbClr val="001F5F"/>
                </a:solidFill>
                <a:latin typeface="Trebuchet MS"/>
                <a:cs typeface="Trebuchet MS"/>
              </a:rPr>
              <a:t>года</a:t>
            </a:r>
            <a:endParaRPr sz="2000" dirty="0">
              <a:latin typeface="Trebuchet MS"/>
              <a:cs typeface="Trebuchet M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681098" y="1307719"/>
            <a:ext cx="31413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4" dirty="0">
                <a:solidFill>
                  <a:srgbClr val="001F5F"/>
                </a:solidFill>
                <a:latin typeface="Trebuchet MS"/>
                <a:cs typeface="Trebuchet MS"/>
              </a:rPr>
              <a:t>Учетная</a:t>
            </a:r>
            <a:r>
              <a:rPr sz="1800" spc="-13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1800" spc="-180" dirty="0">
                <a:solidFill>
                  <a:srgbClr val="001F5F"/>
                </a:solidFill>
                <a:latin typeface="Trebuchet MS"/>
                <a:cs typeface="Trebuchet MS"/>
              </a:rPr>
              <a:t>к</a:t>
            </a:r>
            <a:r>
              <a:rPr sz="1800" spc="-175" dirty="0">
                <a:solidFill>
                  <a:srgbClr val="001F5F"/>
                </a:solidFill>
                <a:latin typeface="Trebuchet MS"/>
                <a:cs typeface="Trebuchet MS"/>
              </a:rPr>
              <a:t>ар</a:t>
            </a:r>
            <a:r>
              <a:rPr sz="1800" spc="-160" dirty="0">
                <a:solidFill>
                  <a:srgbClr val="001F5F"/>
                </a:solidFill>
                <a:latin typeface="Trebuchet MS"/>
                <a:cs typeface="Trebuchet MS"/>
              </a:rPr>
              <a:t>т</a:t>
            </a:r>
            <a:r>
              <a:rPr sz="1800" spc="-175" dirty="0">
                <a:solidFill>
                  <a:srgbClr val="001F5F"/>
                </a:solidFill>
                <a:latin typeface="Trebuchet MS"/>
                <a:cs typeface="Trebuchet MS"/>
              </a:rPr>
              <a:t>очк</a:t>
            </a:r>
            <a:r>
              <a:rPr sz="1800" spc="-120" dirty="0">
                <a:solidFill>
                  <a:srgbClr val="001F5F"/>
                </a:solidFill>
                <a:latin typeface="Trebuchet MS"/>
                <a:cs typeface="Trebuchet MS"/>
              </a:rPr>
              <a:t>а</a:t>
            </a:r>
            <a:r>
              <a:rPr sz="1800" spc="-114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1800" spc="-210" dirty="0">
                <a:solidFill>
                  <a:srgbClr val="001F5F"/>
                </a:solidFill>
                <a:latin typeface="Trebuchet MS"/>
                <a:cs typeface="Trebuchet MS"/>
              </a:rPr>
              <a:t>ч</a:t>
            </a:r>
            <a:r>
              <a:rPr sz="1800" spc="-220" dirty="0">
                <a:solidFill>
                  <a:srgbClr val="001F5F"/>
                </a:solidFill>
                <a:latin typeface="Trebuchet MS"/>
                <a:cs typeface="Trebuchet MS"/>
              </a:rPr>
              <a:t>л</a:t>
            </a:r>
            <a:r>
              <a:rPr sz="1800" spc="-175" dirty="0">
                <a:solidFill>
                  <a:srgbClr val="001F5F"/>
                </a:solidFill>
                <a:latin typeface="Trebuchet MS"/>
                <a:cs typeface="Trebuchet MS"/>
              </a:rPr>
              <a:t>е</a:t>
            </a:r>
            <a:r>
              <a:rPr sz="1800" spc="-200" dirty="0">
                <a:solidFill>
                  <a:srgbClr val="001F5F"/>
                </a:solidFill>
                <a:latin typeface="Trebuchet MS"/>
                <a:cs typeface="Trebuchet MS"/>
              </a:rPr>
              <a:t>н</a:t>
            </a:r>
            <a:r>
              <a:rPr sz="1800" spc="-120" dirty="0">
                <a:solidFill>
                  <a:srgbClr val="001F5F"/>
                </a:solidFill>
                <a:latin typeface="Trebuchet MS"/>
                <a:cs typeface="Trebuchet MS"/>
              </a:rPr>
              <a:t>а</a:t>
            </a:r>
            <a:r>
              <a:rPr sz="1800" spc="-16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1800" spc="-180" dirty="0">
                <a:solidFill>
                  <a:srgbClr val="001F5F"/>
                </a:solidFill>
                <a:latin typeface="Trebuchet MS"/>
                <a:cs typeface="Trebuchet MS"/>
              </a:rPr>
              <a:t>Пр</a:t>
            </a:r>
            <a:r>
              <a:rPr sz="1800" spc="-170" dirty="0">
                <a:solidFill>
                  <a:srgbClr val="001F5F"/>
                </a:solidFill>
                <a:latin typeface="Trebuchet MS"/>
                <a:cs typeface="Trebuchet MS"/>
              </a:rPr>
              <a:t>офсоюз</a:t>
            </a:r>
            <a:r>
              <a:rPr sz="1800" spc="-120" dirty="0">
                <a:solidFill>
                  <a:srgbClr val="001F5F"/>
                </a:solidFill>
                <a:latin typeface="Trebuchet MS"/>
                <a:cs typeface="Trebuchet MS"/>
              </a:rPr>
              <a:t>а</a:t>
            </a:r>
            <a:endParaRPr sz="180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46110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202537" y="298526"/>
            <a:ext cx="9786924" cy="575799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25400" marR="5080">
              <a:lnSpc>
                <a:spcPts val="3890"/>
              </a:lnSpc>
              <a:spcBef>
                <a:spcPts val="590"/>
              </a:spcBef>
            </a:pPr>
            <a:r>
              <a:rPr lang="ru-RU" spc="-415" dirty="0" smtClean="0"/>
              <a:t>2. </a:t>
            </a:r>
            <a:r>
              <a:rPr spc="-415" dirty="0" err="1" smtClean="0"/>
              <a:t>Заполнение</a:t>
            </a:r>
            <a:r>
              <a:rPr spc="-320" dirty="0" smtClean="0"/>
              <a:t> </a:t>
            </a:r>
            <a:r>
              <a:rPr spc="-395" dirty="0" err="1"/>
              <a:t>актуальных</a:t>
            </a:r>
            <a:r>
              <a:rPr spc="-310" dirty="0"/>
              <a:t> </a:t>
            </a:r>
            <a:r>
              <a:rPr lang="ru-RU" spc="-425" dirty="0" smtClean="0"/>
              <a:t>в учетной карточке ЧП</a:t>
            </a:r>
            <a:endParaRPr spc="-375" dirty="0"/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8431" y="1699260"/>
            <a:ext cx="6633971" cy="3692652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7161021" y="1693291"/>
            <a:ext cx="4095750" cy="182165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200" dirty="0">
                <a:solidFill>
                  <a:srgbClr val="001F5F"/>
                </a:solidFill>
                <a:latin typeface="Trebuchet MS"/>
                <a:cs typeface="Trebuchet MS"/>
              </a:rPr>
              <a:t>Вкла</a:t>
            </a:r>
            <a:r>
              <a:rPr sz="2000" b="1" spc="-260" dirty="0">
                <a:solidFill>
                  <a:srgbClr val="001F5F"/>
                </a:solidFill>
                <a:latin typeface="Trebuchet MS"/>
                <a:cs typeface="Trebuchet MS"/>
              </a:rPr>
              <a:t>д</a:t>
            </a:r>
            <a:r>
              <a:rPr sz="2000" b="1" spc="-170" dirty="0">
                <a:solidFill>
                  <a:srgbClr val="001F5F"/>
                </a:solidFill>
                <a:latin typeface="Trebuchet MS"/>
                <a:cs typeface="Trebuchet MS"/>
              </a:rPr>
              <a:t>ка</a:t>
            </a:r>
            <a:r>
              <a:rPr sz="2000" b="1" spc="-21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b="1" spc="-190" dirty="0">
                <a:solidFill>
                  <a:srgbClr val="001F5F"/>
                </a:solidFill>
                <a:latin typeface="Trebuchet MS"/>
                <a:cs typeface="Trebuchet MS"/>
              </a:rPr>
              <a:t>«</a:t>
            </a:r>
            <a:r>
              <a:rPr sz="2000" b="1" spc="-245" dirty="0">
                <a:solidFill>
                  <a:srgbClr val="001F5F"/>
                </a:solidFill>
                <a:latin typeface="Trebuchet MS"/>
                <a:cs typeface="Trebuchet MS"/>
              </a:rPr>
              <a:t>Общие»</a:t>
            </a:r>
            <a:endParaRPr sz="2000" dirty="0">
              <a:latin typeface="Trebuchet MS"/>
              <a:cs typeface="Trebuchet MS"/>
            </a:endParaRPr>
          </a:p>
          <a:p>
            <a:pPr marL="103505">
              <a:lnSpc>
                <a:spcPct val="100000"/>
              </a:lnSpc>
              <a:spcBef>
                <a:spcPts val="1825"/>
              </a:spcBef>
            </a:pPr>
            <a:r>
              <a:rPr sz="2000" spc="-254" dirty="0">
                <a:solidFill>
                  <a:srgbClr val="001F5F"/>
                </a:solidFill>
                <a:latin typeface="Trebuchet MS"/>
                <a:cs typeface="Trebuchet MS"/>
              </a:rPr>
              <a:t>Поля:</a:t>
            </a:r>
            <a:endParaRPr sz="2000" dirty="0">
              <a:latin typeface="Trebuchet MS"/>
              <a:cs typeface="Trebuchet MS"/>
            </a:endParaRPr>
          </a:p>
          <a:p>
            <a:pPr marL="390525" indent="-287655">
              <a:lnSpc>
                <a:spcPct val="100000"/>
              </a:lnSpc>
              <a:spcBef>
                <a:spcPts val="5"/>
              </a:spcBef>
              <a:buChar char="-"/>
              <a:tabLst>
                <a:tab pos="390525" algn="l"/>
                <a:tab pos="391160" algn="l"/>
              </a:tabLst>
            </a:pPr>
            <a:r>
              <a:rPr sz="2000" spc="-180" dirty="0">
                <a:solidFill>
                  <a:srgbClr val="001F5F"/>
                </a:solidFill>
                <a:latin typeface="Trebuchet MS"/>
                <a:cs typeface="Trebuchet MS"/>
              </a:rPr>
              <a:t>«Занятость»</a:t>
            </a:r>
            <a:endParaRPr sz="2000" dirty="0">
              <a:latin typeface="Trebuchet MS"/>
              <a:cs typeface="Trebuchet MS"/>
            </a:endParaRPr>
          </a:p>
          <a:p>
            <a:pPr marL="390525" indent="-287655">
              <a:lnSpc>
                <a:spcPts val="2355"/>
              </a:lnSpc>
              <a:buChar char="-"/>
              <a:tabLst>
                <a:tab pos="390525" algn="l"/>
                <a:tab pos="391160" algn="l"/>
              </a:tabLst>
            </a:pPr>
            <a:r>
              <a:rPr sz="2000" spc="-204" dirty="0" smtClean="0">
                <a:solidFill>
                  <a:srgbClr val="001F5F"/>
                </a:solidFill>
                <a:latin typeface="Trebuchet MS"/>
                <a:cs typeface="Trebuchet MS"/>
              </a:rPr>
              <a:t>«</a:t>
            </a:r>
            <a:r>
              <a:rPr sz="2000" spc="-204" dirty="0">
                <a:solidFill>
                  <a:srgbClr val="001F5F"/>
                </a:solidFill>
                <a:latin typeface="Trebuchet MS"/>
                <a:cs typeface="Trebuchet MS"/>
              </a:rPr>
              <a:t>Пол»</a:t>
            </a:r>
            <a:endParaRPr sz="2000" dirty="0">
              <a:latin typeface="Trebuchet MS"/>
              <a:cs typeface="Trebuchet MS"/>
            </a:endParaRPr>
          </a:p>
          <a:p>
            <a:pPr marL="390525" indent="-287655">
              <a:lnSpc>
                <a:spcPts val="2295"/>
              </a:lnSpc>
              <a:spcBef>
                <a:spcPts val="405"/>
              </a:spcBef>
              <a:buChar char="-"/>
              <a:tabLst>
                <a:tab pos="390525" algn="l"/>
                <a:tab pos="391160" algn="l"/>
              </a:tabLst>
            </a:pPr>
            <a:r>
              <a:rPr sz="2000" spc="-229" dirty="0" smtClean="0">
                <a:solidFill>
                  <a:srgbClr val="001F5F"/>
                </a:solidFill>
                <a:latin typeface="Trebuchet MS"/>
                <a:cs typeface="Trebuchet MS"/>
              </a:rPr>
              <a:t>«</a:t>
            </a:r>
            <a:r>
              <a:rPr sz="2000" spc="-310" dirty="0">
                <a:solidFill>
                  <a:srgbClr val="001F5F"/>
                </a:solidFill>
                <a:latin typeface="Trebuchet MS"/>
                <a:cs typeface="Trebuchet MS"/>
              </a:rPr>
              <a:t>Д</a:t>
            </a:r>
            <a:r>
              <a:rPr sz="2000" spc="-160" dirty="0">
                <a:solidFill>
                  <a:srgbClr val="001F5F"/>
                </a:solidFill>
                <a:latin typeface="Trebuchet MS"/>
                <a:cs typeface="Trebuchet MS"/>
              </a:rPr>
              <a:t>ата</a:t>
            </a:r>
            <a:r>
              <a:rPr sz="2000" spc="-13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spc="-229" dirty="0" err="1">
                <a:solidFill>
                  <a:srgbClr val="001F5F"/>
                </a:solidFill>
                <a:latin typeface="Trebuchet MS"/>
                <a:cs typeface="Trebuchet MS"/>
              </a:rPr>
              <a:t>рожд</a:t>
            </a:r>
            <a:r>
              <a:rPr sz="2000" spc="-215" dirty="0" err="1">
                <a:solidFill>
                  <a:srgbClr val="001F5F"/>
                </a:solidFill>
                <a:latin typeface="Trebuchet MS"/>
                <a:cs typeface="Trebuchet MS"/>
              </a:rPr>
              <a:t>ения</a:t>
            </a:r>
            <a:r>
              <a:rPr sz="2000" spc="-215" dirty="0" smtClean="0">
                <a:solidFill>
                  <a:srgbClr val="001F5F"/>
                </a:solidFill>
                <a:latin typeface="Trebuchet MS"/>
                <a:cs typeface="Trebuchet MS"/>
              </a:rPr>
              <a:t>»</a:t>
            </a:r>
            <a:endParaRPr sz="2000" dirty="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252461" y="3476844"/>
            <a:ext cx="4004310" cy="412292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5"/>
              </a:spcBef>
              <a:tabLst>
                <a:tab pos="299085" algn="l"/>
              </a:tabLst>
            </a:pPr>
            <a:r>
              <a:rPr sz="2000" spc="-70" dirty="0" smtClean="0">
                <a:solidFill>
                  <a:srgbClr val="001F5F"/>
                </a:solidFill>
                <a:latin typeface="Trebuchet MS"/>
                <a:cs typeface="Trebuchet MS"/>
              </a:rPr>
              <a:t>-</a:t>
            </a:r>
            <a:r>
              <a:rPr sz="2000" spc="-70" dirty="0">
                <a:solidFill>
                  <a:srgbClr val="001F5F"/>
                </a:solidFill>
                <a:latin typeface="Trebuchet MS"/>
                <a:cs typeface="Trebuchet MS"/>
              </a:rPr>
              <a:t>	</a:t>
            </a:r>
            <a:r>
              <a:rPr sz="2000" spc="-150" dirty="0">
                <a:solidFill>
                  <a:srgbClr val="001F5F"/>
                </a:solidFill>
                <a:latin typeface="Trebuchet MS"/>
                <a:cs typeface="Trebuchet MS"/>
              </a:rPr>
              <a:t>«</a:t>
            </a:r>
            <a:r>
              <a:rPr sz="2000" spc="-220" dirty="0">
                <a:solidFill>
                  <a:srgbClr val="001F5F"/>
                </a:solidFill>
                <a:latin typeface="Trebuchet MS"/>
                <a:cs typeface="Trebuchet MS"/>
              </a:rPr>
              <a:t>Ф</a:t>
            </a:r>
            <a:r>
              <a:rPr sz="2000" spc="-195" dirty="0">
                <a:solidFill>
                  <a:srgbClr val="001F5F"/>
                </a:solidFill>
                <a:latin typeface="Trebuchet MS"/>
                <a:cs typeface="Trebuchet MS"/>
              </a:rPr>
              <a:t>орма</a:t>
            </a:r>
            <a:r>
              <a:rPr sz="2000" spc="-14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spc="-204" dirty="0">
                <a:solidFill>
                  <a:srgbClr val="001F5F"/>
                </a:solidFill>
                <a:latin typeface="Trebuchet MS"/>
                <a:cs typeface="Trebuchet MS"/>
              </a:rPr>
              <a:t>упла</a:t>
            </a:r>
            <a:r>
              <a:rPr sz="2000" spc="-200" dirty="0">
                <a:solidFill>
                  <a:srgbClr val="001F5F"/>
                </a:solidFill>
                <a:latin typeface="Trebuchet MS"/>
                <a:cs typeface="Trebuchet MS"/>
              </a:rPr>
              <a:t>ты</a:t>
            </a:r>
            <a:r>
              <a:rPr sz="2000" spc="-14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spc="-160" dirty="0" err="1">
                <a:solidFill>
                  <a:srgbClr val="001F5F"/>
                </a:solidFill>
                <a:latin typeface="Trebuchet MS"/>
                <a:cs typeface="Trebuchet MS"/>
              </a:rPr>
              <a:t>взно</a:t>
            </a:r>
            <a:r>
              <a:rPr sz="2000" spc="-165" dirty="0" err="1">
                <a:solidFill>
                  <a:srgbClr val="001F5F"/>
                </a:solidFill>
                <a:latin typeface="Trebuchet MS"/>
                <a:cs typeface="Trebuchet MS"/>
              </a:rPr>
              <a:t>с</a:t>
            </a:r>
            <a:r>
              <a:rPr sz="2000" spc="-175" dirty="0" err="1">
                <a:solidFill>
                  <a:srgbClr val="001F5F"/>
                </a:solidFill>
                <a:latin typeface="Trebuchet MS"/>
                <a:cs typeface="Trebuchet MS"/>
              </a:rPr>
              <a:t>ов</a:t>
            </a:r>
            <a:r>
              <a:rPr sz="2000" spc="-175" dirty="0" smtClean="0">
                <a:solidFill>
                  <a:srgbClr val="001F5F"/>
                </a:solidFill>
                <a:latin typeface="Trebuchet MS"/>
                <a:cs typeface="Trebuchet MS"/>
              </a:rPr>
              <a:t>»</a:t>
            </a:r>
            <a:endParaRPr sz="2000" dirty="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165113" y="3841004"/>
            <a:ext cx="6848959" cy="9489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ru-RU" sz="2000" spc="-245" dirty="0" smtClean="0">
              <a:solidFill>
                <a:srgbClr val="001F5F"/>
              </a:solidFill>
              <a:latin typeface="Trebuchet MS"/>
              <a:cs typeface="Trebuchet MS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000" spc="-245" dirty="0" err="1" smtClean="0">
                <a:solidFill>
                  <a:srgbClr val="001F5F"/>
                </a:solidFill>
                <a:latin typeface="Trebuchet MS"/>
                <a:cs typeface="Trebuchet MS"/>
              </a:rPr>
              <a:t>Поле</a:t>
            </a:r>
            <a:r>
              <a:rPr sz="2000" spc="-245" dirty="0">
                <a:solidFill>
                  <a:srgbClr val="001F5F"/>
                </a:solidFill>
                <a:latin typeface="Trebuchet MS"/>
                <a:cs typeface="Trebuchet MS"/>
              </a:rPr>
              <a:t>:</a:t>
            </a:r>
            <a:endParaRPr sz="20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tabLst>
                <a:tab pos="299085" algn="l"/>
              </a:tabLst>
            </a:pPr>
            <a:r>
              <a:rPr sz="2000" spc="-70" dirty="0">
                <a:solidFill>
                  <a:srgbClr val="001F5F"/>
                </a:solidFill>
                <a:latin typeface="Trebuchet MS"/>
                <a:cs typeface="Trebuchet MS"/>
              </a:rPr>
              <a:t>-	</a:t>
            </a:r>
            <a:r>
              <a:rPr sz="2000" spc="-190" dirty="0">
                <a:solidFill>
                  <a:srgbClr val="001F5F"/>
                </a:solidFill>
                <a:latin typeface="Trebuchet MS"/>
                <a:cs typeface="Trebuchet MS"/>
              </a:rPr>
              <a:t>«</a:t>
            </a:r>
            <a:r>
              <a:rPr sz="2000" spc="-200" dirty="0">
                <a:solidFill>
                  <a:srgbClr val="001F5F"/>
                </a:solidFill>
                <a:latin typeface="Trebuchet MS"/>
                <a:cs typeface="Trebuchet MS"/>
              </a:rPr>
              <a:t>Со</a:t>
            </a:r>
            <a:r>
              <a:rPr sz="2000" spc="-165" dirty="0">
                <a:solidFill>
                  <a:srgbClr val="001F5F"/>
                </a:solidFill>
                <a:latin typeface="Trebuchet MS"/>
                <a:cs typeface="Trebuchet MS"/>
              </a:rPr>
              <a:t>г</a:t>
            </a:r>
            <a:r>
              <a:rPr sz="2000" spc="-190" dirty="0">
                <a:solidFill>
                  <a:srgbClr val="001F5F"/>
                </a:solidFill>
                <a:latin typeface="Trebuchet MS"/>
                <a:cs typeface="Trebuchet MS"/>
              </a:rPr>
              <a:t>ласие</a:t>
            </a:r>
            <a:r>
              <a:rPr sz="2000" spc="-14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spc="-175" dirty="0">
                <a:solidFill>
                  <a:srgbClr val="001F5F"/>
                </a:solidFill>
                <a:latin typeface="Trebuchet MS"/>
                <a:cs typeface="Trebuchet MS"/>
              </a:rPr>
              <a:t>на</a:t>
            </a:r>
            <a:r>
              <a:rPr sz="2000" spc="-14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spc="-175" dirty="0">
                <a:solidFill>
                  <a:srgbClr val="001F5F"/>
                </a:solidFill>
                <a:latin typeface="Trebuchet MS"/>
                <a:cs typeface="Trebuchet MS"/>
              </a:rPr>
              <a:t>об</a:t>
            </a:r>
            <a:r>
              <a:rPr sz="2000" spc="-190" dirty="0">
                <a:solidFill>
                  <a:srgbClr val="001F5F"/>
                </a:solidFill>
                <a:latin typeface="Trebuchet MS"/>
                <a:cs typeface="Trebuchet MS"/>
              </a:rPr>
              <a:t>р</a:t>
            </a:r>
            <a:r>
              <a:rPr sz="2000" spc="-180" dirty="0">
                <a:solidFill>
                  <a:srgbClr val="001F5F"/>
                </a:solidFill>
                <a:latin typeface="Trebuchet MS"/>
                <a:cs typeface="Trebuchet MS"/>
              </a:rPr>
              <a:t>або</a:t>
            </a:r>
            <a:r>
              <a:rPr sz="2000" spc="-165" dirty="0">
                <a:solidFill>
                  <a:srgbClr val="001F5F"/>
                </a:solidFill>
                <a:latin typeface="Trebuchet MS"/>
                <a:cs typeface="Trebuchet MS"/>
              </a:rPr>
              <a:t>т</a:t>
            </a:r>
            <a:r>
              <a:rPr sz="2000" spc="-200" dirty="0">
                <a:solidFill>
                  <a:srgbClr val="001F5F"/>
                </a:solidFill>
                <a:latin typeface="Trebuchet MS"/>
                <a:cs typeface="Trebuchet MS"/>
              </a:rPr>
              <a:t>к</a:t>
            </a:r>
            <a:r>
              <a:rPr sz="2000" spc="-220" dirty="0">
                <a:solidFill>
                  <a:srgbClr val="001F5F"/>
                </a:solidFill>
                <a:latin typeface="Trebuchet MS"/>
                <a:cs typeface="Trebuchet MS"/>
              </a:rPr>
              <a:t>у</a:t>
            </a:r>
            <a:r>
              <a:rPr sz="2000" spc="-12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spc="-190" dirty="0">
                <a:solidFill>
                  <a:srgbClr val="001F5F"/>
                </a:solidFill>
                <a:latin typeface="Trebuchet MS"/>
                <a:cs typeface="Trebuchet MS"/>
              </a:rPr>
              <a:t>пе</a:t>
            </a:r>
            <a:r>
              <a:rPr sz="2000" spc="-204" dirty="0">
                <a:solidFill>
                  <a:srgbClr val="001F5F"/>
                </a:solidFill>
                <a:latin typeface="Trebuchet MS"/>
                <a:cs typeface="Trebuchet MS"/>
              </a:rPr>
              <a:t>р</a:t>
            </a:r>
            <a:r>
              <a:rPr sz="2000" spc="-165" dirty="0">
                <a:solidFill>
                  <a:srgbClr val="001F5F"/>
                </a:solidFill>
                <a:latin typeface="Trebuchet MS"/>
                <a:cs typeface="Trebuchet MS"/>
              </a:rPr>
              <a:t>со</a:t>
            </a:r>
            <a:r>
              <a:rPr sz="2000" spc="-190" dirty="0">
                <a:solidFill>
                  <a:srgbClr val="001F5F"/>
                </a:solidFill>
                <a:latin typeface="Trebuchet MS"/>
                <a:cs typeface="Trebuchet MS"/>
              </a:rPr>
              <a:t>н</a:t>
            </a:r>
            <a:r>
              <a:rPr sz="2000" spc="-204" dirty="0">
                <a:solidFill>
                  <a:srgbClr val="001F5F"/>
                </a:solidFill>
                <a:latin typeface="Trebuchet MS"/>
                <a:cs typeface="Trebuchet MS"/>
              </a:rPr>
              <a:t>альных</a:t>
            </a:r>
            <a:r>
              <a:rPr sz="2000" spc="-15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spc="-204" dirty="0">
                <a:solidFill>
                  <a:srgbClr val="001F5F"/>
                </a:solidFill>
                <a:latin typeface="Trebuchet MS"/>
                <a:cs typeface="Trebuchet MS"/>
              </a:rPr>
              <a:t>дан</a:t>
            </a:r>
            <a:r>
              <a:rPr sz="2000" spc="-220" dirty="0">
                <a:solidFill>
                  <a:srgbClr val="001F5F"/>
                </a:solidFill>
                <a:latin typeface="Trebuchet MS"/>
                <a:cs typeface="Trebuchet MS"/>
              </a:rPr>
              <a:t>н</a:t>
            </a:r>
            <a:r>
              <a:rPr sz="2000" spc="-215" dirty="0">
                <a:solidFill>
                  <a:srgbClr val="001F5F"/>
                </a:solidFill>
                <a:latin typeface="Trebuchet MS"/>
                <a:cs typeface="Trebuchet MS"/>
              </a:rPr>
              <a:t>ых</a:t>
            </a:r>
            <a:r>
              <a:rPr sz="2000" spc="-14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spc="-195" dirty="0" err="1">
                <a:solidFill>
                  <a:srgbClr val="001F5F"/>
                </a:solidFill>
                <a:latin typeface="Trebuchet MS"/>
                <a:cs typeface="Trebuchet MS"/>
              </a:rPr>
              <a:t>Пр</a:t>
            </a:r>
            <a:r>
              <a:rPr sz="2000" spc="-185" dirty="0" err="1">
                <a:solidFill>
                  <a:srgbClr val="001F5F"/>
                </a:solidFill>
                <a:latin typeface="Trebuchet MS"/>
                <a:cs typeface="Trebuchet MS"/>
              </a:rPr>
              <a:t>о</a:t>
            </a:r>
            <a:r>
              <a:rPr sz="2000" spc="-200" dirty="0" err="1">
                <a:solidFill>
                  <a:srgbClr val="001F5F"/>
                </a:solidFill>
                <a:latin typeface="Trebuchet MS"/>
                <a:cs typeface="Trebuchet MS"/>
              </a:rPr>
              <a:t>фсою</a:t>
            </a:r>
            <a:r>
              <a:rPr sz="2000" spc="-155" dirty="0" err="1">
                <a:solidFill>
                  <a:srgbClr val="001F5F"/>
                </a:solidFill>
                <a:latin typeface="Trebuchet MS"/>
                <a:cs typeface="Trebuchet MS"/>
              </a:rPr>
              <a:t>з</a:t>
            </a:r>
            <a:r>
              <a:rPr sz="2000" spc="-200" dirty="0" err="1">
                <a:solidFill>
                  <a:srgbClr val="001F5F"/>
                </a:solidFill>
                <a:latin typeface="Trebuchet MS"/>
                <a:cs typeface="Trebuchet MS"/>
              </a:rPr>
              <a:t>у</a:t>
            </a:r>
            <a:r>
              <a:rPr sz="2000" spc="-200" dirty="0" smtClean="0">
                <a:solidFill>
                  <a:srgbClr val="001F5F"/>
                </a:solidFill>
                <a:latin typeface="Trebuchet MS"/>
                <a:cs typeface="Trebuchet MS"/>
              </a:rPr>
              <a:t>»</a:t>
            </a:r>
            <a:endParaRPr sz="20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90634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202537" y="298526"/>
            <a:ext cx="9786924" cy="575799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25400" marR="5080">
              <a:lnSpc>
                <a:spcPts val="3890"/>
              </a:lnSpc>
              <a:spcBef>
                <a:spcPts val="590"/>
              </a:spcBef>
            </a:pPr>
            <a:r>
              <a:rPr lang="ru-RU" spc="-415" dirty="0" smtClean="0"/>
              <a:t>3. Постановка на профсоюзный учет</a:t>
            </a:r>
            <a:r>
              <a:rPr spc="-300" dirty="0" smtClean="0"/>
              <a:t> </a:t>
            </a:r>
            <a:r>
              <a:rPr spc="-375" dirty="0"/>
              <a:t>Профсоюза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747506" y="3245866"/>
            <a:ext cx="308356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200" dirty="0">
                <a:solidFill>
                  <a:srgbClr val="001F5F"/>
                </a:solidFill>
                <a:latin typeface="Trebuchet MS"/>
                <a:cs typeface="Trebuchet MS"/>
              </a:rPr>
              <a:t>Вкла</a:t>
            </a:r>
            <a:r>
              <a:rPr sz="2000" b="1" spc="-260" dirty="0">
                <a:solidFill>
                  <a:srgbClr val="001F5F"/>
                </a:solidFill>
                <a:latin typeface="Trebuchet MS"/>
                <a:cs typeface="Trebuchet MS"/>
              </a:rPr>
              <a:t>д</a:t>
            </a:r>
            <a:r>
              <a:rPr sz="2000" b="1" spc="-170" dirty="0">
                <a:solidFill>
                  <a:srgbClr val="001F5F"/>
                </a:solidFill>
                <a:latin typeface="Trebuchet MS"/>
                <a:cs typeface="Trebuchet MS"/>
              </a:rPr>
              <a:t>ка</a:t>
            </a:r>
            <a:r>
              <a:rPr sz="2000" b="1" spc="-21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b="1" spc="-195" dirty="0">
                <a:solidFill>
                  <a:srgbClr val="001F5F"/>
                </a:solidFill>
                <a:latin typeface="Trebuchet MS"/>
                <a:cs typeface="Trebuchet MS"/>
              </a:rPr>
              <a:t>«</a:t>
            </a:r>
            <a:r>
              <a:rPr sz="2000" b="1" spc="-250" dirty="0">
                <a:solidFill>
                  <a:srgbClr val="001F5F"/>
                </a:solidFill>
                <a:latin typeface="Trebuchet MS"/>
                <a:cs typeface="Trebuchet MS"/>
              </a:rPr>
              <a:t>П</a:t>
            </a:r>
            <a:r>
              <a:rPr sz="2000" b="1" spc="-229" dirty="0">
                <a:solidFill>
                  <a:srgbClr val="001F5F"/>
                </a:solidFill>
                <a:latin typeface="Trebuchet MS"/>
                <a:cs typeface="Trebuchet MS"/>
              </a:rPr>
              <a:t>р</a:t>
            </a:r>
            <a:r>
              <a:rPr sz="2000" b="1" spc="-215" dirty="0">
                <a:solidFill>
                  <a:srgbClr val="001F5F"/>
                </a:solidFill>
                <a:latin typeface="Trebuchet MS"/>
                <a:cs typeface="Trebuchet MS"/>
              </a:rPr>
              <a:t>офсо</a:t>
            </a:r>
            <a:r>
              <a:rPr sz="2000" b="1" spc="-275" dirty="0">
                <a:solidFill>
                  <a:srgbClr val="001F5F"/>
                </a:solidFill>
                <a:latin typeface="Trebuchet MS"/>
                <a:cs typeface="Trebuchet MS"/>
              </a:rPr>
              <a:t>ю</a:t>
            </a:r>
            <a:r>
              <a:rPr sz="2000" b="1" spc="-204" dirty="0">
                <a:solidFill>
                  <a:srgbClr val="001F5F"/>
                </a:solidFill>
                <a:latin typeface="Trebuchet MS"/>
                <a:cs typeface="Trebuchet MS"/>
              </a:rPr>
              <a:t>зный</a:t>
            </a:r>
            <a:r>
              <a:rPr sz="2000" b="1" spc="-21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b="1" spc="-235" dirty="0">
                <a:solidFill>
                  <a:srgbClr val="001F5F"/>
                </a:solidFill>
                <a:latin typeface="Trebuchet MS"/>
                <a:cs typeface="Trebuchet MS"/>
              </a:rPr>
              <a:t>учет»</a:t>
            </a:r>
            <a:endParaRPr sz="2000">
              <a:latin typeface="Trebuchet MS"/>
              <a:cs typeface="Trebuchet MS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0040" y="2020823"/>
            <a:ext cx="8174735" cy="347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15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1448" y="445790"/>
            <a:ext cx="554563" cy="554870"/>
            <a:chOff x="411448" y="445790"/>
            <a:chExt cx="554563" cy="554870"/>
          </a:xfrm>
        </p:grpSpPr>
        <p:sp>
          <p:nvSpPr>
            <p:cNvPr id="3" name="object 3"/>
            <p:cNvSpPr/>
            <p:nvPr/>
          </p:nvSpPr>
          <p:spPr>
            <a:xfrm>
              <a:off x="411448" y="450750"/>
              <a:ext cx="549910" cy="549910"/>
            </a:xfrm>
            <a:custGeom>
              <a:avLst/>
              <a:gdLst/>
              <a:ahLst/>
              <a:cxnLst/>
              <a:rect l="l" t="t" r="r" b="b"/>
              <a:pathLst>
                <a:path w="549910" h="549910">
                  <a:moveTo>
                    <a:pt x="323221" y="0"/>
                  </a:moveTo>
                  <a:lnTo>
                    <a:pt x="275117" y="3518"/>
                  </a:lnTo>
                  <a:lnTo>
                    <a:pt x="229652" y="13670"/>
                  </a:lnTo>
                  <a:lnTo>
                    <a:pt x="186781" y="30008"/>
                  </a:lnTo>
                  <a:lnTo>
                    <a:pt x="147013" y="52070"/>
                  </a:lnTo>
                  <a:lnTo>
                    <a:pt x="111000" y="79254"/>
                  </a:lnTo>
                  <a:lnTo>
                    <a:pt x="79204" y="111048"/>
                  </a:lnTo>
                  <a:lnTo>
                    <a:pt x="52022" y="147071"/>
                  </a:lnTo>
                  <a:lnTo>
                    <a:pt x="30012" y="186767"/>
                  </a:lnTo>
                  <a:lnTo>
                    <a:pt x="13671" y="229636"/>
                  </a:lnTo>
                  <a:lnTo>
                    <a:pt x="3501" y="275180"/>
                  </a:lnTo>
                  <a:lnTo>
                    <a:pt x="0" y="322899"/>
                  </a:lnTo>
                  <a:lnTo>
                    <a:pt x="3501" y="370618"/>
                  </a:lnTo>
                  <a:lnTo>
                    <a:pt x="13671" y="416163"/>
                  </a:lnTo>
                  <a:lnTo>
                    <a:pt x="30012" y="459036"/>
                  </a:lnTo>
                  <a:lnTo>
                    <a:pt x="52022" y="498735"/>
                  </a:lnTo>
                  <a:lnTo>
                    <a:pt x="79204" y="534762"/>
                  </a:lnTo>
                  <a:lnTo>
                    <a:pt x="93981" y="549539"/>
                  </a:lnTo>
                  <a:lnTo>
                    <a:pt x="105541" y="537980"/>
                  </a:lnTo>
                  <a:lnTo>
                    <a:pt x="76028" y="503573"/>
                  </a:lnTo>
                  <a:lnTo>
                    <a:pt x="51150" y="463488"/>
                  </a:lnTo>
                  <a:lnTo>
                    <a:pt x="32600" y="419594"/>
                  </a:lnTo>
                  <a:lnTo>
                    <a:pt x="21008" y="372521"/>
                  </a:lnTo>
                  <a:lnTo>
                    <a:pt x="17004" y="322899"/>
                  </a:lnTo>
                  <a:lnTo>
                    <a:pt x="21057" y="273300"/>
                  </a:lnTo>
                  <a:lnTo>
                    <a:pt x="32681" y="226250"/>
                  </a:lnTo>
                  <a:lnTo>
                    <a:pt x="51249" y="182377"/>
                  </a:lnTo>
                  <a:lnTo>
                    <a:pt x="76133" y="142309"/>
                  </a:lnTo>
                  <a:lnTo>
                    <a:pt x="106705" y="106675"/>
                  </a:lnTo>
                  <a:lnTo>
                    <a:pt x="142337" y="76104"/>
                  </a:lnTo>
                  <a:lnTo>
                    <a:pt x="182403" y="51222"/>
                  </a:lnTo>
                  <a:lnTo>
                    <a:pt x="226273" y="32660"/>
                  </a:lnTo>
                  <a:lnTo>
                    <a:pt x="273320" y="21045"/>
                  </a:lnTo>
                  <a:lnTo>
                    <a:pt x="322917" y="17005"/>
                  </a:lnTo>
                  <a:lnTo>
                    <a:pt x="425084" y="17005"/>
                  </a:lnTo>
                  <a:lnTo>
                    <a:pt x="416431" y="13702"/>
                  </a:lnTo>
                  <a:lnTo>
                    <a:pt x="370914" y="3518"/>
                  </a:lnTo>
                  <a:lnTo>
                    <a:pt x="323221" y="0"/>
                  </a:lnTo>
                  <a:close/>
                </a:path>
                <a:path w="549910" h="549910">
                  <a:moveTo>
                    <a:pt x="425084" y="17005"/>
                  </a:moveTo>
                  <a:lnTo>
                    <a:pt x="322917" y="17005"/>
                  </a:lnTo>
                  <a:lnTo>
                    <a:pt x="372535" y="21008"/>
                  </a:lnTo>
                  <a:lnTo>
                    <a:pt x="419605" y="32598"/>
                  </a:lnTo>
                  <a:lnTo>
                    <a:pt x="463497" y="51145"/>
                  </a:lnTo>
                  <a:lnTo>
                    <a:pt x="503579" y="76020"/>
                  </a:lnTo>
                  <a:lnTo>
                    <a:pt x="537998" y="105542"/>
                  </a:lnTo>
                  <a:lnTo>
                    <a:pt x="549602" y="93938"/>
                  </a:lnTo>
                  <a:lnTo>
                    <a:pt x="534932" y="79254"/>
                  </a:lnTo>
                  <a:lnTo>
                    <a:pt x="498939" y="52070"/>
                  </a:lnTo>
                  <a:lnTo>
                    <a:pt x="459272" y="30053"/>
                  </a:lnTo>
                  <a:lnTo>
                    <a:pt x="425084" y="17005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11448" y="450750"/>
              <a:ext cx="538480" cy="549910"/>
            </a:xfrm>
            <a:custGeom>
              <a:avLst/>
              <a:gdLst/>
              <a:ahLst/>
              <a:cxnLst/>
              <a:rect l="l" t="t" r="r" b="b"/>
              <a:pathLst>
                <a:path w="538480" h="549910">
                  <a:moveTo>
                    <a:pt x="322917" y="17005"/>
                  </a:moveTo>
                  <a:lnTo>
                    <a:pt x="372535" y="21008"/>
                  </a:lnTo>
                  <a:lnTo>
                    <a:pt x="419605" y="32598"/>
                  </a:lnTo>
                  <a:lnTo>
                    <a:pt x="463497" y="51145"/>
                  </a:lnTo>
                  <a:lnTo>
                    <a:pt x="503579" y="76020"/>
                  </a:lnTo>
                  <a:lnTo>
                    <a:pt x="537998" y="105542"/>
                  </a:lnTo>
                </a:path>
                <a:path w="538480" h="549910">
                  <a:moveTo>
                    <a:pt x="105541" y="537980"/>
                  </a:moveTo>
                  <a:lnTo>
                    <a:pt x="76028" y="503573"/>
                  </a:lnTo>
                  <a:lnTo>
                    <a:pt x="51150" y="463488"/>
                  </a:lnTo>
                  <a:lnTo>
                    <a:pt x="32600" y="419594"/>
                  </a:lnTo>
                  <a:lnTo>
                    <a:pt x="21008" y="372521"/>
                  </a:lnTo>
                  <a:lnTo>
                    <a:pt x="17004" y="322899"/>
                  </a:lnTo>
                  <a:lnTo>
                    <a:pt x="21057" y="273300"/>
                  </a:lnTo>
                  <a:lnTo>
                    <a:pt x="32681" y="226250"/>
                  </a:lnTo>
                  <a:lnTo>
                    <a:pt x="51249" y="182377"/>
                  </a:lnTo>
                  <a:lnTo>
                    <a:pt x="76133" y="142309"/>
                  </a:lnTo>
                  <a:lnTo>
                    <a:pt x="106705" y="106675"/>
                  </a:lnTo>
                  <a:lnTo>
                    <a:pt x="142337" y="76104"/>
                  </a:lnTo>
                  <a:lnTo>
                    <a:pt x="182403" y="51222"/>
                  </a:lnTo>
                  <a:lnTo>
                    <a:pt x="226273" y="32660"/>
                  </a:lnTo>
                  <a:lnTo>
                    <a:pt x="273320" y="21045"/>
                  </a:lnTo>
                  <a:lnTo>
                    <a:pt x="322917" y="17005"/>
                  </a:lnTo>
                </a:path>
                <a:path w="538480" h="549910">
                  <a:moveTo>
                    <a:pt x="322917" y="0"/>
                  </a:moveTo>
                  <a:lnTo>
                    <a:pt x="275197" y="3500"/>
                  </a:lnTo>
                  <a:lnTo>
                    <a:pt x="229652" y="13670"/>
                  </a:lnTo>
                  <a:lnTo>
                    <a:pt x="186781" y="30008"/>
                  </a:lnTo>
                  <a:lnTo>
                    <a:pt x="147083" y="52017"/>
                  </a:lnTo>
                  <a:lnTo>
                    <a:pt x="111057" y="79197"/>
                  </a:lnTo>
                  <a:lnTo>
                    <a:pt x="79204" y="111048"/>
                  </a:lnTo>
                  <a:lnTo>
                    <a:pt x="52022" y="147071"/>
                  </a:lnTo>
                  <a:lnTo>
                    <a:pt x="30012" y="186767"/>
                  </a:lnTo>
                  <a:lnTo>
                    <a:pt x="13671" y="229636"/>
                  </a:lnTo>
                  <a:lnTo>
                    <a:pt x="3501" y="275180"/>
                  </a:lnTo>
                  <a:lnTo>
                    <a:pt x="0" y="322899"/>
                  </a:lnTo>
                  <a:lnTo>
                    <a:pt x="3501" y="370618"/>
                  </a:lnTo>
                  <a:lnTo>
                    <a:pt x="13671" y="416163"/>
                  </a:lnTo>
                  <a:lnTo>
                    <a:pt x="30012" y="459036"/>
                  </a:lnTo>
                  <a:lnTo>
                    <a:pt x="52022" y="498735"/>
                  </a:lnTo>
                  <a:lnTo>
                    <a:pt x="79204" y="534762"/>
                  </a:lnTo>
                  <a:lnTo>
                    <a:pt x="93981" y="549539"/>
                  </a:lnTo>
                </a:path>
              </a:pathLst>
            </a:custGeom>
            <a:ln w="9919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9406" y="445790"/>
              <a:ext cx="236605" cy="10385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3524" y="622109"/>
              <a:ext cx="164586" cy="218811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202537" y="298526"/>
            <a:ext cx="9786924" cy="1075936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25400" marR="5080">
              <a:lnSpc>
                <a:spcPts val="3890"/>
              </a:lnSpc>
              <a:spcBef>
                <a:spcPts val="590"/>
              </a:spcBef>
            </a:pPr>
            <a:r>
              <a:rPr lang="ru-RU" spc="-415" dirty="0" smtClean="0"/>
              <a:t>4. </a:t>
            </a:r>
            <a:r>
              <a:rPr spc="-415" dirty="0" err="1" smtClean="0"/>
              <a:t>Заполнение</a:t>
            </a:r>
            <a:r>
              <a:rPr spc="-320" dirty="0" smtClean="0"/>
              <a:t> </a:t>
            </a:r>
            <a:r>
              <a:rPr spc="-395" dirty="0"/>
              <a:t>актуальных</a:t>
            </a:r>
            <a:r>
              <a:rPr spc="-310" dirty="0"/>
              <a:t> </a:t>
            </a:r>
            <a:r>
              <a:rPr spc="-425" dirty="0"/>
              <a:t>данных</a:t>
            </a:r>
            <a:r>
              <a:rPr spc="-330" dirty="0"/>
              <a:t> </a:t>
            </a:r>
            <a:r>
              <a:rPr spc="-400" dirty="0"/>
              <a:t>в</a:t>
            </a:r>
            <a:r>
              <a:rPr spc="-340" dirty="0"/>
              <a:t> </a:t>
            </a:r>
            <a:r>
              <a:rPr lang="ru-RU" spc="-390" dirty="0" smtClean="0"/>
              <a:t>учетной карточке ЧП</a:t>
            </a:r>
            <a:endParaRPr spc="-375" dirty="0"/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3587" y="1699260"/>
            <a:ext cx="5905500" cy="4329684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6741032" y="2402586"/>
            <a:ext cx="4516120" cy="191142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200" dirty="0">
                <a:solidFill>
                  <a:srgbClr val="001F5F"/>
                </a:solidFill>
                <a:latin typeface="Trebuchet MS"/>
                <a:cs typeface="Trebuchet MS"/>
              </a:rPr>
              <a:t>Вкла</a:t>
            </a:r>
            <a:r>
              <a:rPr sz="2000" b="1" spc="-260" dirty="0">
                <a:solidFill>
                  <a:srgbClr val="001F5F"/>
                </a:solidFill>
                <a:latin typeface="Trebuchet MS"/>
                <a:cs typeface="Trebuchet MS"/>
              </a:rPr>
              <a:t>д</a:t>
            </a:r>
            <a:r>
              <a:rPr sz="2000" b="1" spc="-170" dirty="0">
                <a:solidFill>
                  <a:srgbClr val="001F5F"/>
                </a:solidFill>
                <a:latin typeface="Trebuchet MS"/>
                <a:cs typeface="Trebuchet MS"/>
              </a:rPr>
              <a:t>ка</a:t>
            </a:r>
            <a:r>
              <a:rPr sz="2000" b="1" spc="-21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b="1" spc="-195" dirty="0">
                <a:solidFill>
                  <a:srgbClr val="001F5F"/>
                </a:solidFill>
                <a:latin typeface="Trebuchet MS"/>
                <a:cs typeface="Trebuchet MS"/>
              </a:rPr>
              <a:t>«</a:t>
            </a:r>
            <a:r>
              <a:rPr sz="2000" b="1" spc="-170" dirty="0">
                <a:solidFill>
                  <a:srgbClr val="001F5F"/>
                </a:solidFill>
                <a:latin typeface="Trebuchet MS"/>
                <a:cs typeface="Trebuchet MS"/>
              </a:rPr>
              <a:t>Ра</a:t>
            </a:r>
            <a:r>
              <a:rPr sz="2000" b="1" spc="-185" dirty="0">
                <a:solidFill>
                  <a:srgbClr val="001F5F"/>
                </a:solidFill>
                <a:latin typeface="Trebuchet MS"/>
                <a:cs typeface="Trebuchet MS"/>
              </a:rPr>
              <a:t>б</a:t>
            </a:r>
            <a:r>
              <a:rPr sz="2000" b="1" spc="-200" dirty="0">
                <a:solidFill>
                  <a:srgbClr val="001F5F"/>
                </a:solidFill>
                <a:latin typeface="Trebuchet MS"/>
                <a:cs typeface="Trebuchet MS"/>
              </a:rPr>
              <a:t>ота</a:t>
            </a:r>
            <a:r>
              <a:rPr sz="2000" b="1" spc="-21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b="1" spc="-140" dirty="0">
                <a:solidFill>
                  <a:srgbClr val="001F5F"/>
                </a:solidFill>
                <a:latin typeface="Trebuchet MS"/>
                <a:cs typeface="Trebuchet MS"/>
              </a:rPr>
              <a:t>(</a:t>
            </a:r>
            <a:r>
              <a:rPr sz="2000" b="1" spc="-220" dirty="0">
                <a:solidFill>
                  <a:srgbClr val="001F5F"/>
                </a:solidFill>
                <a:latin typeface="Trebuchet MS"/>
                <a:cs typeface="Trebuchet MS"/>
              </a:rPr>
              <a:t>у</a:t>
            </a:r>
            <a:r>
              <a:rPr sz="2000" b="1" spc="-225" dirty="0">
                <a:solidFill>
                  <a:srgbClr val="001F5F"/>
                </a:solidFill>
                <a:latin typeface="Trebuchet MS"/>
                <a:cs typeface="Trebuchet MS"/>
              </a:rPr>
              <a:t>чеб</a:t>
            </a:r>
            <a:r>
              <a:rPr sz="2000" b="1" spc="-220" dirty="0">
                <a:solidFill>
                  <a:srgbClr val="001F5F"/>
                </a:solidFill>
                <a:latin typeface="Trebuchet MS"/>
                <a:cs typeface="Trebuchet MS"/>
              </a:rPr>
              <a:t>а</a:t>
            </a:r>
            <a:r>
              <a:rPr sz="2000" b="1" spc="-375" dirty="0">
                <a:solidFill>
                  <a:srgbClr val="001F5F"/>
                </a:solidFill>
                <a:latin typeface="Trebuchet MS"/>
                <a:cs typeface="Trebuchet MS"/>
              </a:rPr>
              <a:t>,</a:t>
            </a:r>
            <a:r>
              <a:rPr sz="2000" b="1" spc="-19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b="1" spc="-229" dirty="0">
                <a:solidFill>
                  <a:srgbClr val="001F5F"/>
                </a:solidFill>
                <a:latin typeface="Trebuchet MS"/>
                <a:cs typeface="Trebuchet MS"/>
              </a:rPr>
              <a:t>пенс</a:t>
            </a:r>
            <a:r>
              <a:rPr sz="2000" b="1" spc="-254" dirty="0">
                <a:solidFill>
                  <a:srgbClr val="001F5F"/>
                </a:solidFill>
                <a:latin typeface="Trebuchet MS"/>
                <a:cs typeface="Trebuchet MS"/>
              </a:rPr>
              <a:t>и</a:t>
            </a:r>
            <a:r>
              <a:rPr sz="2000" b="1" spc="-240" dirty="0">
                <a:solidFill>
                  <a:srgbClr val="001F5F"/>
                </a:solidFill>
                <a:latin typeface="Trebuchet MS"/>
                <a:cs typeface="Trebuchet MS"/>
              </a:rPr>
              <a:t>я</a:t>
            </a:r>
            <a:r>
              <a:rPr sz="2000" b="1" spc="-170" dirty="0">
                <a:solidFill>
                  <a:srgbClr val="001F5F"/>
                </a:solidFill>
                <a:latin typeface="Trebuchet MS"/>
                <a:cs typeface="Trebuchet MS"/>
              </a:rPr>
              <a:t>)</a:t>
            </a:r>
            <a:r>
              <a:rPr sz="2000" b="1" spc="-195" dirty="0">
                <a:solidFill>
                  <a:srgbClr val="001F5F"/>
                </a:solidFill>
                <a:latin typeface="Trebuchet MS"/>
                <a:cs typeface="Trebuchet MS"/>
              </a:rPr>
              <a:t>»</a:t>
            </a:r>
            <a:endParaRPr sz="2000" dirty="0">
              <a:latin typeface="Trebuchet MS"/>
              <a:cs typeface="Trebuchet MS"/>
            </a:endParaRPr>
          </a:p>
          <a:p>
            <a:pPr marL="104139">
              <a:lnSpc>
                <a:spcPct val="100000"/>
              </a:lnSpc>
              <a:spcBef>
                <a:spcPts val="1825"/>
              </a:spcBef>
            </a:pPr>
            <a:r>
              <a:rPr sz="2000" spc="-254" dirty="0">
                <a:solidFill>
                  <a:srgbClr val="001F5F"/>
                </a:solidFill>
                <a:latin typeface="Trebuchet MS"/>
                <a:cs typeface="Trebuchet MS"/>
              </a:rPr>
              <a:t>Поля:</a:t>
            </a:r>
            <a:endParaRPr sz="2000" dirty="0">
              <a:latin typeface="Trebuchet MS"/>
              <a:cs typeface="Trebuchet MS"/>
            </a:endParaRPr>
          </a:p>
          <a:p>
            <a:pPr marL="390525" indent="-287020">
              <a:lnSpc>
                <a:spcPct val="100000"/>
              </a:lnSpc>
              <a:spcBef>
                <a:spcPts val="5"/>
              </a:spcBef>
              <a:buChar char="-"/>
              <a:tabLst>
                <a:tab pos="390525" algn="l"/>
                <a:tab pos="391160" algn="l"/>
              </a:tabLst>
            </a:pPr>
            <a:r>
              <a:rPr sz="2000" spc="-195" dirty="0">
                <a:solidFill>
                  <a:srgbClr val="001F5F"/>
                </a:solidFill>
                <a:latin typeface="Trebuchet MS"/>
                <a:cs typeface="Trebuchet MS"/>
              </a:rPr>
              <a:t>«М</a:t>
            </a:r>
            <a:r>
              <a:rPr sz="2000" spc="-180" dirty="0">
                <a:solidFill>
                  <a:srgbClr val="001F5F"/>
                </a:solidFill>
                <a:latin typeface="Trebuchet MS"/>
                <a:cs typeface="Trebuchet MS"/>
              </a:rPr>
              <a:t>е</a:t>
            </a:r>
            <a:r>
              <a:rPr sz="2000" spc="-170" dirty="0">
                <a:solidFill>
                  <a:srgbClr val="001F5F"/>
                </a:solidFill>
                <a:latin typeface="Trebuchet MS"/>
                <a:cs typeface="Trebuchet MS"/>
              </a:rPr>
              <a:t>сто</a:t>
            </a:r>
            <a:r>
              <a:rPr sz="2000" spc="-15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spc="-185" dirty="0">
                <a:solidFill>
                  <a:srgbClr val="001F5F"/>
                </a:solidFill>
                <a:latin typeface="Trebuchet MS"/>
                <a:cs typeface="Trebuchet MS"/>
              </a:rPr>
              <a:t>рабо</a:t>
            </a:r>
            <a:r>
              <a:rPr sz="2000" spc="-165" dirty="0">
                <a:solidFill>
                  <a:srgbClr val="001F5F"/>
                </a:solidFill>
                <a:latin typeface="Trebuchet MS"/>
                <a:cs typeface="Trebuchet MS"/>
              </a:rPr>
              <a:t>т</a:t>
            </a:r>
            <a:r>
              <a:rPr sz="2000" spc="-175" dirty="0">
                <a:solidFill>
                  <a:srgbClr val="001F5F"/>
                </a:solidFill>
                <a:latin typeface="Trebuchet MS"/>
                <a:cs typeface="Trebuchet MS"/>
              </a:rPr>
              <a:t>ы</a:t>
            </a:r>
            <a:r>
              <a:rPr sz="2000" spc="-14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spc="-190" dirty="0">
                <a:solidFill>
                  <a:srgbClr val="001F5F"/>
                </a:solidFill>
                <a:latin typeface="Trebuchet MS"/>
                <a:cs typeface="Trebuchet MS"/>
              </a:rPr>
              <a:t>(учебы)»</a:t>
            </a:r>
            <a:endParaRPr sz="2000" dirty="0">
              <a:latin typeface="Trebuchet MS"/>
              <a:cs typeface="Trebuchet MS"/>
            </a:endParaRPr>
          </a:p>
          <a:p>
            <a:pPr marL="390525" indent="-287020">
              <a:lnSpc>
                <a:spcPts val="2330"/>
              </a:lnSpc>
              <a:spcBef>
                <a:spcPts val="325"/>
              </a:spcBef>
              <a:buChar char="-"/>
              <a:tabLst>
                <a:tab pos="390525" algn="l"/>
                <a:tab pos="391160" algn="l"/>
              </a:tabLst>
            </a:pPr>
            <a:r>
              <a:rPr sz="2000" spc="-215" dirty="0" smtClean="0">
                <a:solidFill>
                  <a:srgbClr val="001F5F"/>
                </a:solidFill>
                <a:latin typeface="Trebuchet MS"/>
                <a:cs typeface="Trebuchet MS"/>
              </a:rPr>
              <a:t>«</a:t>
            </a:r>
            <a:r>
              <a:rPr sz="2000" spc="-215" dirty="0">
                <a:solidFill>
                  <a:srgbClr val="001F5F"/>
                </a:solidFill>
                <a:latin typeface="Trebuchet MS"/>
                <a:cs typeface="Trebuchet MS"/>
              </a:rPr>
              <a:t>Должность»</a:t>
            </a:r>
            <a:endParaRPr sz="2000" dirty="0">
              <a:latin typeface="Trebuchet MS"/>
              <a:cs typeface="Trebuchet MS"/>
            </a:endParaRPr>
          </a:p>
          <a:p>
            <a:pPr marL="390525" indent="-287020">
              <a:lnSpc>
                <a:spcPct val="100000"/>
              </a:lnSpc>
              <a:spcBef>
                <a:spcPts val="835"/>
              </a:spcBef>
              <a:buChar char="-"/>
              <a:tabLst>
                <a:tab pos="390525" algn="l"/>
                <a:tab pos="391160" algn="l"/>
              </a:tabLst>
            </a:pPr>
            <a:r>
              <a:rPr sz="2000" spc="-204" dirty="0" smtClean="0">
                <a:solidFill>
                  <a:srgbClr val="001F5F"/>
                </a:solidFill>
                <a:latin typeface="Trebuchet MS"/>
                <a:cs typeface="Trebuchet MS"/>
              </a:rPr>
              <a:t>«</a:t>
            </a:r>
            <a:r>
              <a:rPr sz="2000" spc="-250" dirty="0">
                <a:solidFill>
                  <a:srgbClr val="001F5F"/>
                </a:solidFill>
                <a:latin typeface="Trebuchet MS"/>
                <a:cs typeface="Trebuchet MS"/>
              </a:rPr>
              <a:t>К</a:t>
            </a:r>
            <a:r>
              <a:rPr sz="2000" spc="-180" dirty="0">
                <a:solidFill>
                  <a:srgbClr val="001F5F"/>
                </a:solidFill>
                <a:latin typeface="Trebuchet MS"/>
                <a:cs typeface="Trebuchet MS"/>
              </a:rPr>
              <a:t>урс</a:t>
            </a:r>
            <a:r>
              <a:rPr sz="2000" spc="-15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spc="-204" dirty="0">
                <a:solidFill>
                  <a:srgbClr val="001F5F"/>
                </a:solidFill>
                <a:latin typeface="Trebuchet MS"/>
                <a:cs typeface="Trebuchet MS"/>
              </a:rPr>
              <a:t>обучения»</a:t>
            </a:r>
            <a:r>
              <a:rPr sz="2000" spc="-15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spc="-240" dirty="0">
                <a:solidFill>
                  <a:srgbClr val="001F5F"/>
                </a:solidFill>
                <a:latin typeface="Trebuchet MS"/>
                <a:cs typeface="Trebuchet MS"/>
              </a:rPr>
              <a:t>(для</a:t>
            </a:r>
            <a:r>
              <a:rPr sz="2000" spc="-15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spc="-170" dirty="0" err="1">
                <a:solidFill>
                  <a:srgbClr val="001F5F"/>
                </a:solidFill>
                <a:latin typeface="Trebuchet MS"/>
                <a:cs typeface="Trebuchet MS"/>
              </a:rPr>
              <a:t>обучаю</a:t>
            </a:r>
            <a:r>
              <a:rPr sz="2000" spc="-229" dirty="0" err="1">
                <a:solidFill>
                  <a:srgbClr val="001F5F"/>
                </a:solidFill>
                <a:latin typeface="Trebuchet MS"/>
                <a:cs typeface="Trebuchet MS"/>
              </a:rPr>
              <a:t>щ</a:t>
            </a:r>
            <a:r>
              <a:rPr sz="2000" spc="-215" dirty="0" err="1">
                <a:solidFill>
                  <a:srgbClr val="001F5F"/>
                </a:solidFill>
                <a:latin typeface="Trebuchet MS"/>
                <a:cs typeface="Trebuchet MS"/>
              </a:rPr>
              <a:t>их</a:t>
            </a:r>
            <a:r>
              <a:rPr sz="2000" spc="-204" dirty="0" err="1">
                <a:solidFill>
                  <a:srgbClr val="001F5F"/>
                </a:solidFill>
                <a:latin typeface="Trebuchet MS"/>
                <a:cs typeface="Trebuchet MS"/>
              </a:rPr>
              <a:t>с</a:t>
            </a:r>
            <a:r>
              <a:rPr sz="2000" spc="-240" dirty="0" err="1">
                <a:solidFill>
                  <a:srgbClr val="001F5F"/>
                </a:solidFill>
                <a:latin typeface="Trebuchet MS"/>
                <a:cs typeface="Trebuchet MS"/>
              </a:rPr>
              <a:t>я</a:t>
            </a:r>
            <a:r>
              <a:rPr sz="2000" spc="-185" dirty="0" smtClean="0">
                <a:solidFill>
                  <a:srgbClr val="001F5F"/>
                </a:solidFill>
                <a:latin typeface="Trebuchet MS"/>
                <a:cs typeface="Trebuchet MS"/>
              </a:rPr>
              <a:t>)</a:t>
            </a:r>
            <a:endParaRPr sz="20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08671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5B2E3CC-C975-0943-9D89-D5C78DE822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56" b="31739"/>
          <a:stretch>
            <a:fillRect/>
          </a:stretch>
        </p:blipFill>
        <p:spPr>
          <a:xfrm>
            <a:off x="1499553" y="738455"/>
            <a:ext cx="10692447" cy="44645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087C9E1-04CD-9D4F-B8DB-DE9778AB17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46"/>
          <a:stretch>
            <a:fillRect/>
          </a:stretch>
        </p:blipFill>
        <p:spPr>
          <a:xfrm>
            <a:off x="0" y="-25090"/>
            <a:ext cx="1499553" cy="149563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951837" y="279570"/>
            <a:ext cx="10692447" cy="717318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6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Самарская областная организация Профсоюза работников народного образования и науки Российской Федерации</a:t>
            </a:r>
            <a:endParaRPr lang="ru-RU" sz="16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2516" y="1461717"/>
            <a:ext cx="11485355" cy="1945165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 algn="ctr"/>
            <a:r>
              <a:rPr lang="ru-RU" sz="2800" b="1" cap="all" dirty="0" smtClean="0">
                <a:solidFill>
                  <a:srgbClr val="FF0000"/>
                </a:solidFill>
                <a:latin typeface="Verdana" pitchFamily="34" charset="0"/>
              </a:rPr>
              <a:t>Мотивация профсоюзного членства –</a:t>
            </a:r>
          </a:p>
          <a:p>
            <a:pPr algn="ctr"/>
            <a:endParaRPr lang="ru-RU" sz="1600" b="1" cap="all" dirty="0" smtClean="0">
              <a:solidFill>
                <a:srgbClr val="002060"/>
              </a:solidFill>
              <a:latin typeface="Verdana" pitchFamily="34" charset="0"/>
            </a:endParaRPr>
          </a:p>
          <a:p>
            <a:pPr algn="ctr"/>
            <a:r>
              <a:rPr lang="ru-RU" sz="1600" b="1" cap="all" dirty="0" smtClean="0">
                <a:solidFill>
                  <a:srgbClr val="FF0000"/>
                </a:solidFill>
                <a:latin typeface="Verdana" pitchFamily="34" charset="0"/>
              </a:rPr>
              <a:t>комплексная </a:t>
            </a:r>
            <a:r>
              <a:rPr lang="ru-RU" sz="1600" b="1" cap="all" dirty="0">
                <a:solidFill>
                  <a:srgbClr val="FF0000"/>
                </a:solidFill>
                <a:latin typeface="Verdana" pitchFamily="34" charset="0"/>
              </a:rPr>
              <a:t>система мер</a:t>
            </a:r>
            <a:r>
              <a:rPr lang="ru-RU" sz="1600" b="1" cap="all" dirty="0">
                <a:solidFill>
                  <a:srgbClr val="002060"/>
                </a:solidFill>
                <a:latin typeface="Verdana" pitchFamily="34" charset="0"/>
              </a:rPr>
              <a:t>, форм и методов работы, способствующая росту профсоюзных рядов, укреплению профсоюзных структур, повышению авторитета и влияния профсоюзных организаций в трудовых </a:t>
            </a:r>
            <a:r>
              <a:rPr lang="ru-RU" sz="1600" b="1" cap="all" dirty="0" smtClean="0">
                <a:solidFill>
                  <a:srgbClr val="002060"/>
                </a:solidFill>
                <a:latin typeface="Verdana" pitchFamily="34" charset="0"/>
              </a:rPr>
              <a:t>коллективах</a:t>
            </a:r>
            <a:r>
              <a:rPr lang="ru-RU" sz="1600" b="1" cap="all" dirty="0">
                <a:solidFill>
                  <a:srgbClr val="002060"/>
                </a:solidFill>
                <a:latin typeface="Verdana" pitchFamily="34" charset="0"/>
              </a:rPr>
              <a:t>;</a:t>
            </a:r>
            <a:endParaRPr lang="ru-RU" sz="1600" b="1" cap="all" dirty="0" smtClean="0">
              <a:solidFill>
                <a:srgbClr val="002060"/>
              </a:solidFill>
              <a:latin typeface="Verdana" pitchFamily="34" charset="0"/>
            </a:endParaRPr>
          </a:p>
          <a:p>
            <a:pPr algn="ctr"/>
            <a:endParaRPr lang="ru-RU" sz="1600" b="1" cap="all" dirty="0" smtClean="0">
              <a:solidFill>
                <a:srgbClr val="002060"/>
              </a:solidFill>
              <a:latin typeface="Verdana" pitchFamily="34" charset="0"/>
            </a:endParaRPr>
          </a:p>
          <a:p>
            <a:pPr algn="ctr"/>
            <a:r>
              <a:rPr lang="ru-RU" sz="1600" b="1" cap="all" dirty="0" smtClean="0">
                <a:solidFill>
                  <a:srgbClr val="002060"/>
                </a:solidFill>
                <a:latin typeface="Verdana" pitchFamily="34" charset="0"/>
              </a:rPr>
              <a:t>Процесс </a:t>
            </a:r>
            <a:r>
              <a:rPr lang="ru-RU" sz="1600" b="1" cap="all" dirty="0" smtClean="0">
                <a:solidFill>
                  <a:srgbClr val="FF0000"/>
                </a:solidFill>
                <a:latin typeface="Verdana" pitchFamily="34" charset="0"/>
              </a:rPr>
              <a:t>удовлетворения</a:t>
            </a:r>
            <a:r>
              <a:rPr lang="ru-RU" sz="1600" b="1" cap="all" dirty="0" smtClean="0">
                <a:solidFill>
                  <a:srgbClr val="002060"/>
                </a:solidFill>
                <a:latin typeface="Verdana" pitchFamily="34" charset="0"/>
              </a:rPr>
              <a:t> людьми своих потребностей и ожиданий </a:t>
            </a:r>
            <a:r>
              <a:rPr lang="ru-RU" sz="1600" b="1" cap="all" dirty="0" smtClean="0">
                <a:solidFill>
                  <a:srgbClr val="FF0000"/>
                </a:solidFill>
                <a:latin typeface="Verdana" pitchFamily="34" charset="0"/>
              </a:rPr>
              <a:t>через участие в профсоюзном движении</a:t>
            </a:r>
            <a:r>
              <a:rPr lang="ru-RU" sz="1600" b="1" cap="all" dirty="0" smtClean="0">
                <a:solidFill>
                  <a:srgbClr val="002060"/>
                </a:solidFill>
                <a:latin typeface="Verdana" pitchFamily="34" charset="0"/>
              </a:rPr>
              <a:t>;</a:t>
            </a:r>
          </a:p>
          <a:p>
            <a:pPr algn="ctr"/>
            <a:endParaRPr lang="ru-RU" sz="1600" b="1" cap="all" dirty="0">
              <a:solidFill>
                <a:srgbClr val="002060"/>
              </a:solidFill>
              <a:latin typeface="Verdana" pitchFamily="34" charset="0"/>
            </a:endParaRPr>
          </a:p>
          <a:p>
            <a:pPr algn="ctr"/>
            <a:r>
              <a:rPr lang="ru-RU" sz="1600" b="1" cap="all" dirty="0" smtClean="0">
                <a:solidFill>
                  <a:srgbClr val="FF0000"/>
                </a:solidFill>
                <a:latin typeface="Verdana" pitchFamily="34" charset="0"/>
              </a:rPr>
              <a:t>Комплекс мер </a:t>
            </a:r>
            <a:r>
              <a:rPr lang="ru-RU" sz="1600" b="1" cap="all" dirty="0" smtClean="0">
                <a:solidFill>
                  <a:srgbClr val="002060"/>
                </a:solidFill>
                <a:latin typeface="Verdana" pitchFamily="34" charset="0"/>
              </a:rPr>
              <a:t>для вовлечения, удержания людей в профсоюзах и повышения их активности в этом движении.</a:t>
            </a:r>
            <a:endParaRPr lang="ru-RU" sz="1600" b="1" cap="all" dirty="0">
              <a:solidFill>
                <a:srgbClr val="002060"/>
              </a:solidFill>
              <a:latin typeface="Verdana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2516" y="4739501"/>
            <a:ext cx="1173804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основе мотивации лежат потребности, интересы и мотивы.</a:t>
            </a:r>
          </a:p>
          <a:p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Потребность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состояние нужды в определенных объектах или условиях, необходимых для жизни и развития организма, личности, социальной  группы, общества в целом. 	</a:t>
            </a:r>
          </a:p>
          <a:p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— особое отношение к потребности, связанное с осознанием ее значимости и поиском способов удовлетворения. Заметную роль в возникновении и развитии интереса могут играть внешние факторы, например, мнения и действия других людей.</a:t>
            </a:r>
          </a:p>
          <a:p>
            <a:r>
              <a:rPr lang="ru-RU" sz="16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Мотив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(толкать, приводить в движение) - движущая сила поведения; интерес, приведший к целенаправленной деятельности. Активное влияние на формирование мотива оказывают внешние побудительные причины (стимулы) и взгляды, ценности, идеалы (личностные установки) человека. </a:t>
            </a:r>
          </a:p>
        </p:txBody>
      </p:sp>
    </p:spTree>
    <p:extLst>
      <p:ext uri="{BB962C8B-B14F-4D97-AF65-F5344CB8AC3E}">
        <p14:creationId xmlns:p14="http://schemas.microsoft.com/office/powerpoint/2010/main" val="49225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202537" y="298526"/>
            <a:ext cx="9786924" cy="1075936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25400" marR="5080">
              <a:lnSpc>
                <a:spcPts val="3890"/>
              </a:lnSpc>
              <a:spcBef>
                <a:spcPts val="590"/>
              </a:spcBef>
            </a:pPr>
            <a:r>
              <a:rPr lang="ru-RU" spc="-415" dirty="0" smtClean="0"/>
              <a:t>5. </a:t>
            </a:r>
            <a:r>
              <a:rPr spc="-415" dirty="0" err="1" smtClean="0"/>
              <a:t>Заполнение</a:t>
            </a:r>
            <a:r>
              <a:rPr spc="-320" dirty="0" smtClean="0"/>
              <a:t> </a:t>
            </a:r>
            <a:r>
              <a:rPr spc="-395" dirty="0"/>
              <a:t>актуальных</a:t>
            </a:r>
            <a:r>
              <a:rPr spc="-310" dirty="0"/>
              <a:t> </a:t>
            </a:r>
            <a:r>
              <a:rPr spc="-425" dirty="0"/>
              <a:t>данных</a:t>
            </a:r>
            <a:r>
              <a:rPr spc="-330" dirty="0"/>
              <a:t> </a:t>
            </a:r>
            <a:r>
              <a:rPr spc="-400" dirty="0"/>
              <a:t>в</a:t>
            </a:r>
            <a:r>
              <a:rPr spc="-340" dirty="0"/>
              <a:t> </a:t>
            </a:r>
            <a:r>
              <a:rPr lang="ru-RU" spc="-390" dirty="0" smtClean="0"/>
              <a:t>учетной карточке ЧП</a:t>
            </a:r>
            <a:endParaRPr spc="-375" dirty="0"/>
          </a:p>
        </p:txBody>
      </p:sp>
      <p:sp>
        <p:nvSpPr>
          <p:cNvPr id="9" name="object 9"/>
          <p:cNvSpPr txBox="1"/>
          <p:nvPr/>
        </p:nvSpPr>
        <p:spPr>
          <a:xfrm>
            <a:off x="8887459" y="3345560"/>
            <a:ext cx="210883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200" dirty="0">
                <a:solidFill>
                  <a:srgbClr val="001F5F"/>
                </a:solidFill>
                <a:latin typeface="Trebuchet MS"/>
                <a:cs typeface="Trebuchet MS"/>
              </a:rPr>
              <a:t>Вкла</a:t>
            </a:r>
            <a:r>
              <a:rPr sz="2000" b="1" spc="-260" dirty="0">
                <a:solidFill>
                  <a:srgbClr val="001F5F"/>
                </a:solidFill>
                <a:latin typeface="Trebuchet MS"/>
                <a:cs typeface="Trebuchet MS"/>
              </a:rPr>
              <a:t>д</a:t>
            </a:r>
            <a:r>
              <a:rPr sz="2000" b="1" spc="-170" dirty="0">
                <a:solidFill>
                  <a:srgbClr val="001F5F"/>
                </a:solidFill>
                <a:latin typeface="Trebuchet MS"/>
                <a:cs typeface="Trebuchet MS"/>
              </a:rPr>
              <a:t>ка</a:t>
            </a:r>
            <a:r>
              <a:rPr sz="2000" b="1" spc="-21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b="1" spc="-195" dirty="0">
                <a:solidFill>
                  <a:srgbClr val="001F5F"/>
                </a:solidFill>
                <a:latin typeface="Trebuchet MS"/>
                <a:cs typeface="Trebuchet MS"/>
              </a:rPr>
              <a:t>«</a:t>
            </a:r>
            <a:r>
              <a:rPr sz="2000" b="1" spc="-225" dirty="0">
                <a:solidFill>
                  <a:srgbClr val="001F5F"/>
                </a:solidFill>
                <a:latin typeface="Trebuchet MS"/>
                <a:cs typeface="Trebuchet MS"/>
              </a:rPr>
              <a:t>Конт</a:t>
            </a:r>
            <a:r>
              <a:rPr sz="2000" b="1" spc="-220" dirty="0">
                <a:solidFill>
                  <a:srgbClr val="001F5F"/>
                </a:solidFill>
                <a:latin typeface="Trebuchet MS"/>
                <a:cs typeface="Trebuchet MS"/>
              </a:rPr>
              <a:t>а</a:t>
            </a:r>
            <a:r>
              <a:rPr sz="2000" b="1" spc="-204" dirty="0">
                <a:solidFill>
                  <a:srgbClr val="001F5F"/>
                </a:solidFill>
                <a:latin typeface="Trebuchet MS"/>
                <a:cs typeface="Trebuchet MS"/>
              </a:rPr>
              <a:t>кты»</a:t>
            </a:r>
            <a:endParaRPr sz="2000">
              <a:latin typeface="Trebuchet MS"/>
              <a:cs typeface="Trebuchet MS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4631" y="1950720"/>
            <a:ext cx="8116824" cy="348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19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2074" y="311277"/>
            <a:ext cx="50806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45" dirty="0"/>
              <a:t>Информирован</a:t>
            </a:r>
            <a:r>
              <a:rPr spc="-450" dirty="0"/>
              <a:t>и</a:t>
            </a:r>
            <a:r>
              <a:rPr spc="-440" dirty="0"/>
              <a:t>е</a:t>
            </a:r>
            <a:r>
              <a:rPr spc="-320" dirty="0"/>
              <a:t> </a:t>
            </a:r>
            <a:r>
              <a:rPr spc="-395" dirty="0"/>
              <a:t>через</a:t>
            </a:r>
            <a:r>
              <a:rPr spc="-340" dirty="0"/>
              <a:t> </a:t>
            </a:r>
            <a:r>
              <a:rPr spc="-490" dirty="0"/>
              <a:t>АИС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00989" y="1363489"/>
            <a:ext cx="11368071" cy="5097891"/>
            <a:chOff x="414734" y="1428639"/>
            <a:chExt cx="11368071" cy="5097891"/>
          </a:xfrm>
        </p:grpSpPr>
        <p:sp>
          <p:nvSpPr>
            <p:cNvPr id="5" name="object 5"/>
            <p:cNvSpPr/>
            <p:nvPr/>
          </p:nvSpPr>
          <p:spPr>
            <a:xfrm>
              <a:off x="414734" y="1428639"/>
              <a:ext cx="715645" cy="803275"/>
            </a:xfrm>
            <a:custGeom>
              <a:avLst/>
              <a:gdLst/>
              <a:ahLst/>
              <a:cxnLst/>
              <a:rect l="l" t="t" r="r" b="b"/>
              <a:pathLst>
                <a:path w="715644" h="803275">
                  <a:moveTo>
                    <a:pt x="592979" y="106331"/>
                  </a:moveTo>
                  <a:lnTo>
                    <a:pt x="122360" y="106331"/>
                  </a:lnTo>
                  <a:lnTo>
                    <a:pt x="122360" y="198348"/>
                  </a:lnTo>
                  <a:lnTo>
                    <a:pt x="0" y="299566"/>
                  </a:lnTo>
                  <a:lnTo>
                    <a:pt x="0" y="802871"/>
                  </a:lnTo>
                  <a:lnTo>
                    <a:pt x="715340" y="802871"/>
                  </a:lnTo>
                  <a:lnTo>
                    <a:pt x="715340" y="784044"/>
                  </a:lnTo>
                  <a:lnTo>
                    <a:pt x="32307" y="784044"/>
                  </a:lnTo>
                  <a:lnTo>
                    <a:pt x="32276" y="783903"/>
                  </a:lnTo>
                  <a:lnTo>
                    <a:pt x="45564" y="770616"/>
                  </a:lnTo>
                  <a:lnTo>
                    <a:pt x="18887" y="770616"/>
                  </a:lnTo>
                  <a:lnTo>
                    <a:pt x="18871" y="326855"/>
                  </a:lnTo>
                  <a:lnTo>
                    <a:pt x="45579" y="326855"/>
                  </a:lnTo>
                  <a:lnTo>
                    <a:pt x="23381" y="304657"/>
                  </a:lnTo>
                  <a:lnTo>
                    <a:pt x="122360" y="222790"/>
                  </a:lnTo>
                  <a:lnTo>
                    <a:pt x="141185" y="222790"/>
                  </a:lnTo>
                  <a:lnTo>
                    <a:pt x="141185" y="125157"/>
                  </a:lnTo>
                  <a:lnTo>
                    <a:pt x="592979" y="125157"/>
                  </a:lnTo>
                  <a:lnTo>
                    <a:pt x="592979" y="106331"/>
                  </a:lnTo>
                  <a:close/>
                </a:path>
                <a:path w="715644" h="803275">
                  <a:moveTo>
                    <a:pt x="433109" y="518701"/>
                  </a:moveTo>
                  <a:lnTo>
                    <a:pt x="379279" y="518701"/>
                  </a:lnTo>
                  <a:lnTo>
                    <a:pt x="420849" y="531913"/>
                  </a:lnTo>
                  <a:lnTo>
                    <a:pt x="457504" y="558336"/>
                  </a:lnTo>
                  <a:lnTo>
                    <a:pt x="683071" y="783903"/>
                  </a:lnTo>
                  <a:lnTo>
                    <a:pt x="683009" y="784044"/>
                  </a:lnTo>
                  <a:lnTo>
                    <a:pt x="715340" y="784044"/>
                  </a:lnTo>
                  <a:lnTo>
                    <a:pt x="715340" y="770600"/>
                  </a:lnTo>
                  <a:lnTo>
                    <a:pt x="696437" y="770600"/>
                  </a:lnTo>
                  <a:lnTo>
                    <a:pt x="474517" y="548727"/>
                  </a:lnTo>
                  <a:lnTo>
                    <a:pt x="487333" y="535911"/>
                  </a:lnTo>
                  <a:lnTo>
                    <a:pt x="460720" y="535911"/>
                  </a:lnTo>
                  <a:lnTo>
                    <a:pt x="433109" y="518701"/>
                  </a:lnTo>
                  <a:close/>
                </a:path>
                <a:path w="715644" h="803275">
                  <a:moveTo>
                    <a:pt x="45579" y="326855"/>
                  </a:moveTo>
                  <a:lnTo>
                    <a:pt x="18871" y="326855"/>
                  </a:lnTo>
                  <a:lnTo>
                    <a:pt x="19005" y="326894"/>
                  </a:lnTo>
                  <a:lnTo>
                    <a:pt x="240831" y="548727"/>
                  </a:lnTo>
                  <a:lnTo>
                    <a:pt x="18950" y="770616"/>
                  </a:lnTo>
                  <a:lnTo>
                    <a:pt x="45564" y="770616"/>
                  </a:lnTo>
                  <a:lnTo>
                    <a:pt x="257844" y="558336"/>
                  </a:lnTo>
                  <a:lnTo>
                    <a:pt x="288953" y="535911"/>
                  </a:lnTo>
                  <a:lnTo>
                    <a:pt x="254589" y="535911"/>
                  </a:lnTo>
                  <a:lnTo>
                    <a:pt x="141185" y="422464"/>
                  </a:lnTo>
                  <a:lnTo>
                    <a:pt x="141185" y="403639"/>
                  </a:lnTo>
                  <a:lnTo>
                    <a:pt x="122360" y="403639"/>
                  </a:lnTo>
                  <a:lnTo>
                    <a:pt x="45579" y="326855"/>
                  </a:lnTo>
                  <a:close/>
                </a:path>
                <a:path w="715644" h="803275">
                  <a:moveTo>
                    <a:pt x="715340" y="326847"/>
                  </a:moveTo>
                  <a:lnTo>
                    <a:pt x="696437" y="326847"/>
                  </a:lnTo>
                  <a:lnTo>
                    <a:pt x="696437" y="770600"/>
                  </a:lnTo>
                  <a:lnTo>
                    <a:pt x="715340" y="770600"/>
                  </a:lnTo>
                  <a:lnTo>
                    <a:pt x="715340" y="326847"/>
                  </a:lnTo>
                  <a:close/>
                </a:path>
                <a:path w="715644" h="803275">
                  <a:moveTo>
                    <a:pt x="379583" y="499828"/>
                  </a:moveTo>
                  <a:lnTo>
                    <a:pt x="335725" y="499828"/>
                  </a:lnTo>
                  <a:lnTo>
                    <a:pt x="293183" y="511855"/>
                  </a:lnTo>
                  <a:lnTo>
                    <a:pt x="254589" y="535911"/>
                  </a:lnTo>
                  <a:lnTo>
                    <a:pt x="288953" y="535911"/>
                  </a:lnTo>
                  <a:lnTo>
                    <a:pt x="294498" y="531913"/>
                  </a:lnTo>
                  <a:lnTo>
                    <a:pt x="336069" y="518701"/>
                  </a:lnTo>
                  <a:lnTo>
                    <a:pt x="433109" y="518701"/>
                  </a:lnTo>
                  <a:lnTo>
                    <a:pt x="422125" y="511855"/>
                  </a:lnTo>
                  <a:lnTo>
                    <a:pt x="379583" y="499828"/>
                  </a:lnTo>
                  <a:close/>
                </a:path>
                <a:path w="715644" h="803275">
                  <a:moveTo>
                    <a:pt x="592979" y="125157"/>
                  </a:moveTo>
                  <a:lnTo>
                    <a:pt x="574154" y="125157"/>
                  </a:lnTo>
                  <a:lnTo>
                    <a:pt x="574154" y="422464"/>
                  </a:lnTo>
                  <a:lnTo>
                    <a:pt x="460720" y="535911"/>
                  </a:lnTo>
                  <a:lnTo>
                    <a:pt x="487333" y="535911"/>
                  </a:lnTo>
                  <a:lnTo>
                    <a:pt x="619601" y="403639"/>
                  </a:lnTo>
                  <a:lnTo>
                    <a:pt x="592979" y="403639"/>
                  </a:lnTo>
                  <a:lnTo>
                    <a:pt x="592979" y="222821"/>
                  </a:lnTo>
                  <a:lnTo>
                    <a:pt x="622564" y="222821"/>
                  </a:lnTo>
                  <a:lnTo>
                    <a:pt x="592979" y="198348"/>
                  </a:lnTo>
                  <a:lnTo>
                    <a:pt x="592979" y="125157"/>
                  </a:lnTo>
                  <a:close/>
                </a:path>
                <a:path w="715644" h="803275">
                  <a:moveTo>
                    <a:pt x="141185" y="222790"/>
                  </a:moveTo>
                  <a:lnTo>
                    <a:pt x="122360" y="222790"/>
                  </a:lnTo>
                  <a:lnTo>
                    <a:pt x="122360" y="403639"/>
                  </a:lnTo>
                  <a:lnTo>
                    <a:pt x="141185" y="403639"/>
                  </a:lnTo>
                  <a:lnTo>
                    <a:pt x="141185" y="222790"/>
                  </a:lnTo>
                  <a:close/>
                </a:path>
                <a:path w="715644" h="803275">
                  <a:moveTo>
                    <a:pt x="622564" y="222821"/>
                  </a:moveTo>
                  <a:lnTo>
                    <a:pt x="592979" y="222821"/>
                  </a:lnTo>
                  <a:lnTo>
                    <a:pt x="691966" y="304712"/>
                  </a:lnTo>
                  <a:lnTo>
                    <a:pt x="592979" y="403639"/>
                  </a:lnTo>
                  <a:lnTo>
                    <a:pt x="619601" y="403639"/>
                  </a:lnTo>
                  <a:lnTo>
                    <a:pt x="696343" y="326894"/>
                  </a:lnTo>
                  <a:lnTo>
                    <a:pt x="715340" y="326847"/>
                  </a:lnTo>
                  <a:lnTo>
                    <a:pt x="715340" y="299566"/>
                  </a:lnTo>
                  <a:lnTo>
                    <a:pt x="622564" y="222821"/>
                  </a:lnTo>
                  <a:close/>
                </a:path>
                <a:path w="715644" h="803275">
                  <a:moveTo>
                    <a:pt x="357670" y="0"/>
                  </a:moveTo>
                  <a:lnTo>
                    <a:pt x="230673" y="106331"/>
                  </a:lnTo>
                  <a:lnTo>
                    <a:pt x="259993" y="106331"/>
                  </a:lnTo>
                  <a:lnTo>
                    <a:pt x="357670" y="24472"/>
                  </a:lnTo>
                  <a:lnTo>
                    <a:pt x="386901" y="24472"/>
                  </a:lnTo>
                  <a:lnTo>
                    <a:pt x="357670" y="0"/>
                  </a:lnTo>
                  <a:close/>
                </a:path>
                <a:path w="715644" h="803275">
                  <a:moveTo>
                    <a:pt x="386901" y="24472"/>
                  </a:moveTo>
                  <a:lnTo>
                    <a:pt x="357670" y="24472"/>
                  </a:lnTo>
                  <a:lnTo>
                    <a:pt x="455355" y="106331"/>
                  </a:lnTo>
                  <a:lnTo>
                    <a:pt x="484674" y="106331"/>
                  </a:lnTo>
                  <a:lnTo>
                    <a:pt x="386901" y="24472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9785" y="1619967"/>
              <a:ext cx="244980" cy="24444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32347" y="4401312"/>
              <a:ext cx="5950458" cy="2125218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392682" y="1447622"/>
            <a:ext cx="3656329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135" dirty="0">
                <a:solidFill>
                  <a:srgbClr val="001F5F"/>
                </a:solidFill>
                <a:latin typeface="Trebuchet MS"/>
                <a:cs typeface="Trebuchet MS"/>
              </a:rPr>
              <a:t>В</a:t>
            </a:r>
            <a:r>
              <a:rPr sz="1800" spc="-13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1800" spc="-175" dirty="0">
                <a:solidFill>
                  <a:srgbClr val="001F5F"/>
                </a:solidFill>
                <a:latin typeface="Trebuchet MS"/>
                <a:cs typeface="Trebuchet MS"/>
              </a:rPr>
              <a:t>н</a:t>
            </a:r>
            <a:r>
              <a:rPr sz="1800" spc="-180" dirty="0">
                <a:solidFill>
                  <a:srgbClr val="001F5F"/>
                </a:solidFill>
                <a:latin typeface="Trebuchet MS"/>
                <a:cs typeface="Trebuchet MS"/>
              </a:rPr>
              <a:t>о</a:t>
            </a:r>
            <a:r>
              <a:rPr sz="1800" spc="-185" dirty="0">
                <a:solidFill>
                  <a:srgbClr val="001F5F"/>
                </a:solidFill>
                <a:latin typeface="Trebuchet MS"/>
                <a:cs typeface="Trebuchet MS"/>
              </a:rPr>
              <a:t>я</a:t>
            </a:r>
            <a:r>
              <a:rPr sz="1800" spc="-204" dirty="0">
                <a:solidFill>
                  <a:srgbClr val="001F5F"/>
                </a:solidFill>
                <a:latin typeface="Trebuchet MS"/>
                <a:cs typeface="Trebuchet MS"/>
              </a:rPr>
              <a:t>б</a:t>
            </a:r>
            <a:r>
              <a:rPr sz="1800" spc="-175" dirty="0">
                <a:solidFill>
                  <a:srgbClr val="001F5F"/>
                </a:solidFill>
                <a:latin typeface="Trebuchet MS"/>
                <a:cs typeface="Trebuchet MS"/>
              </a:rPr>
              <a:t>ре</a:t>
            </a:r>
            <a:r>
              <a:rPr sz="1800" spc="-65" dirty="0">
                <a:solidFill>
                  <a:srgbClr val="001F5F"/>
                </a:solidFill>
                <a:latin typeface="Trebuchet MS"/>
                <a:cs typeface="Trebuchet MS"/>
              </a:rPr>
              <a:t>-</a:t>
            </a:r>
            <a:r>
              <a:rPr sz="1800" spc="-215" dirty="0">
                <a:solidFill>
                  <a:srgbClr val="001F5F"/>
                </a:solidFill>
                <a:latin typeface="Trebuchet MS"/>
                <a:cs typeface="Trebuchet MS"/>
              </a:rPr>
              <a:t>д</a:t>
            </a:r>
            <a:r>
              <a:rPr sz="1800" spc="-200" dirty="0">
                <a:solidFill>
                  <a:srgbClr val="001F5F"/>
                </a:solidFill>
                <a:latin typeface="Trebuchet MS"/>
                <a:cs typeface="Trebuchet MS"/>
              </a:rPr>
              <a:t>е</a:t>
            </a:r>
            <a:r>
              <a:rPr sz="1800" spc="-145" dirty="0">
                <a:solidFill>
                  <a:srgbClr val="001F5F"/>
                </a:solidFill>
                <a:latin typeface="Trebuchet MS"/>
                <a:cs typeface="Trebuchet MS"/>
              </a:rPr>
              <a:t>к</a:t>
            </a:r>
            <a:r>
              <a:rPr sz="1800" spc="-155" dirty="0">
                <a:solidFill>
                  <a:srgbClr val="001F5F"/>
                </a:solidFill>
                <a:latin typeface="Trebuchet MS"/>
                <a:cs typeface="Trebuchet MS"/>
              </a:rPr>
              <a:t>а</a:t>
            </a:r>
            <a:r>
              <a:rPr sz="1800" spc="-165" dirty="0">
                <a:solidFill>
                  <a:srgbClr val="001F5F"/>
                </a:solidFill>
                <a:latin typeface="Trebuchet MS"/>
                <a:cs typeface="Trebuchet MS"/>
              </a:rPr>
              <a:t>б</a:t>
            </a:r>
            <a:r>
              <a:rPr sz="1800" spc="-180" dirty="0">
                <a:solidFill>
                  <a:srgbClr val="001F5F"/>
                </a:solidFill>
                <a:latin typeface="Trebuchet MS"/>
                <a:cs typeface="Trebuchet MS"/>
              </a:rPr>
              <a:t>р</a:t>
            </a:r>
            <a:r>
              <a:rPr sz="1800" spc="-175" dirty="0">
                <a:solidFill>
                  <a:srgbClr val="001F5F"/>
                </a:solidFill>
                <a:latin typeface="Trebuchet MS"/>
                <a:cs typeface="Trebuchet MS"/>
              </a:rPr>
              <a:t>е</a:t>
            </a:r>
            <a:r>
              <a:rPr sz="1800" spc="-8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1800" spc="-229" dirty="0">
                <a:solidFill>
                  <a:srgbClr val="001F5F"/>
                </a:solidFill>
                <a:latin typeface="Trebuchet MS"/>
                <a:cs typeface="Trebuchet MS"/>
              </a:rPr>
              <a:t>2</a:t>
            </a:r>
            <a:r>
              <a:rPr sz="1800" spc="-265" dirty="0">
                <a:solidFill>
                  <a:srgbClr val="001F5F"/>
                </a:solidFill>
                <a:latin typeface="Trebuchet MS"/>
                <a:cs typeface="Trebuchet MS"/>
              </a:rPr>
              <a:t>021</a:t>
            </a:r>
            <a:r>
              <a:rPr sz="1800" spc="-13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1800" spc="-175" dirty="0">
                <a:solidFill>
                  <a:srgbClr val="001F5F"/>
                </a:solidFill>
                <a:latin typeface="Trebuchet MS"/>
                <a:cs typeface="Trebuchet MS"/>
              </a:rPr>
              <a:t>г</a:t>
            </a:r>
            <a:r>
              <a:rPr sz="1800" spc="-155" dirty="0">
                <a:solidFill>
                  <a:srgbClr val="001F5F"/>
                </a:solidFill>
                <a:latin typeface="Trebuchet MS"/>
                <a:cs typeface="Trebuchet MS"/>
              </a:rPr>
              <a:t>о</a:t>
            </a:r>
            <a:r>
              <a:rPr sz="1800" spc="-180" dirty="0">
                <a:solidFill>
                  <a:srgbClr val="001F5F"/>
                </a:solidFill>
                <a:latin typeface="Trebuchet MS"/>
                <a:cs typeface="Trebuchet MS"/>
              </a:rPr>
              <a:t>да</a:t>
            </a:r>
            <a:r>
              <a:rPr sz="1800" spc="-12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1800" b="1" spc="-204" dirty="0">
                <a:solidFill>
                  <a:srgbClr val="001F5F"/>
                </a:solidFill>
                <a:latin typeface="Trebuchet MS"/>
                <a:cs typeface="Trebuchet MS"/>
              </a:rPr>
              <a:t>пров</a:t>
            </a:r>
            <a:r>
              <a:rPr sz="1800" b="1" spc="-220" dirty="0">
                <a:solidFill>
                  <a:srgbClr val="001F5F"/>
                </a:solidFill>
                <a:latin typeface="Trebuchet MS"/>
                <a:cs typeface="Trebuchet MS"/>
              </a:rPr>
              <a:t>е</a:t>
            </a:r>
            <a:r>
              <a:rPr sz="1800" b="1" spc="-240" dirty="0">
                <a:solidFill>
                  <a:srgbClr val="001F5F"/>
                </a:solidFill>
                <a:latin typeface="Trebuchet MS"/>
                <a:cs typeface="Trebuchet MS"/>
              </a:rPr>
              <a:t>д</a:t>
            </a:r>
            <a:r>
              <a:rPr sz="1800" b="1" spc="-229" dirty="0">
                <a:solidFill>
                  <a:srgbClr val="001F5F"/>
                </a:solidFill>
                <a:latin typeface="Trebuchet MS"/>
                <a:cs typeface="Trebuchet MS"/>
              </a:rPr>
              <a:t>е</a:t>
            </a:r>
            <a:r>
              <a:rPr sz="1800" b="1" spc="-160" dirty="0">
                <a:solidFill>
                  <a:srgbClr val="001F5F"/>
                </a:solidFill>
                <a:latin typeface="Trebuchet MS"/>
                <a:cs typeface="Trebuchet MS"/>
              </a:rPr>
              <a:t>но  </a:t>
            </a:r>
            <a:r>
              <a:rPr sz="1800" b="1" spc="-204" dirty="0">
                <a:solidFill>
                  <a:srgbClr val="001F5F"/>
                </a:solidFill>
                <a:latin typeface="Trebuchet MS"/>
                <a:cs typeface="Trebuchet MS"/>
              </a:rPr>
              <a:t>тести</a:t>
            </a:r>
            <a:r>
              <a:rPr sz="1800" b="1" spc="-220" dirty="0">
                <a:solidFill>
                  <a:srgbClr val="001F5F"/>
                </a:solidFill>
                <a:latin typeface="Trebuchet MS"/>
                <a:cs typeface="Trebuchet MS"/>
              </a:rPr>
              <a:t>р</a:t>
            </a:r>
            <a:r>
              <a:rPr sz="1800" b="1" spc="-204" dirty="0">
                <a:solidFill>
                  <a:srgbClr val="001F5F"/>
                </a:solidFill>
                <a:latin typeface="Trebuchet MS"/>
                <a:cs typeface="Trebuchet MS"/>
              </a:rPr>
              <a:t>ование </a:t>
            </a:r>
            <a:r>
              <a:rPr sz="1800" b="1" spc="-195" dirty="0">
                <a:solidFill>
                  <a:srgbClr val="001F5F"/>
                </a:solidFill>
                <a:latin typeface="Trebuchet MS"/>
                <a:cs typeface="Trebuchet MS"/>
              </a:rPr>
              <a:t>ад</a:t>
            </a:r>
            <a:r>
              <a:rPr sz="1800" b="1" spc="-190" dirty="0">
                <a:solidFill>
                  <a:srgbClr val="001F5F"/>
                </a:solidFill>
                <a:latin typeface="Trebuchet MS"/>
                <a:cs typeface="Trebuchet MS"/>
              </a:rPr>
              <a:t>р</a:t>
            </a:r>
            <a:r>
              <a:rPr sz="1800" b="1" spc="-195" dirty="0">
                <a:solidFill>
                  <a:srgbClr val="001F5F"/>
                </a:solidFill>
                <a:latin typeface="Trebuchet MS"/>
                <a:cs typeface="Trebuchet MS"/>
              </a:rPr>
              <a:t>ес</a:t>
            </a:r>
            <a:r>
              <a:rPr sz="1800" b="1" spc="-220" dirty="0">
                <a:solidFill>
                  <a:srgbClr val="001F5F"/>
                </a:solidFill>
                <a:latin typeface="Trebuchet MS"/>
                <a:cs typeface="Trebuchet MS"/>
              </a:rPr>
              <a:t>н</a:t>
            </a:r>
            <a:r>
              <a:rPr sz="1800" b="1" spc="-204" dirty="0">
                <a:solidFill>
                  <a:srgbClr val="001F5F"/>
                </a:solidFill>
                <a:latin typeface="Trebuchet MS"/>
                <a:cs typeface="Trebuchet MS"/>
              </a:rPr>
              <a:t>ой</a:t>
            </a:r>
            <a:r>
              <a:rPr sz="1800" b="1" spc="-17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1800" b="1" spc="-180" dirty="0">
                <a:solidFill>
                  <a:srgbClr val="001F5F"/>
                </a:solidFill>
                <a:latin typeface="Trebuchet MS"/>
                <a:cs typeface="Trebuchet MS"/>
              </a:rPr>
              <a:t>р</a:t>
            </a:r>
            <a:r>
              <a:rPr sz="1800" b="1" spc="-160" dirty="0">
                <a:solidFill>
                  <a:srgbClr val="001F5F"/>
                </a:solidFill>
                <a:latin typeface="Trebuchet MS"/>
                <a:cs typeface="Trebuchet MS"/>
              </a:rPr>
              <a:t>а</a:t>
            </a:r>
            <a:r>
              <a:rPr sz="1800" b="1" spc="-175" dirty="0">
                <a:solidFill>
                  <a:srgbClr val="001F5F"/>
                </a:solidFill>
                <a:latin typeface="Trebuchet MS"/>
                <a:cs typeface="Trebuchet MS"/>
              </a:rPr>
              <a:t>ссы</a:t>
            </a:r>
            <a:r>
              <a:rPr sz="1800" b="1" spc="-170" dirty="0">
                <a:solidFill>
                  <a:srgbClr val="001F5F"/>
                </a:solidFill>
                <a:latin typeface="Trebuchet MS"/>
                <a:cs typeface="Trebuchet MS"/>
              </a:rPr>
              <a:t>л</a:t>
            </a:r>
            <a:r>
              <a:rPr sz="1800" b="1" spc="-200" dirty="0">
                <a:solidFill>
                  <a:srgbClr val="001F5F"/>
                </a:solidFill>
                <a:latin typeface="Trebuchet MS"/>
                <a:cs typeface="Trebuchet MS"/>
              </a:rPr>
              <a:t>ки</a:t>
            </a:r>
            <a:r>
              <a:rPr sz="1800" b="1" spc="-19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1800" b="1" spc="-204" dirty="0">
                <a:solidFill>
                  <a:srgbClr val="001F5F"/>
                </a:solidFill>
                <a:latin typeface="Trebuchet MS"/>
                <a:cs typeface="Trebuchet MS"/>
              </a:rPr>
              <a:t>пис</a:t>
            </a:r>
            <a:r>
              <a:rPr sz="1800" b="1" spc="-215" dirty="0">
                <a:solidFill>
                  <a:srgbClr val="001F5F"/>
                </a:solidFill>
                <a:latin typeface="Trebuchet MS"/>
                <a:cs typeface="Trebuchet MS"/>
              </a:rPr>
              <a:t>е</a:t>
            </a:r>
            <a:r>
              <a:rPr sz="1800" b="1" spc="-175" dirty="0">
                <a:solidFill>
                  <a:srgbClr val="001F5F"/>
                </a:solidFill>
                <a:latin typeface="Trebuchet MS"/>
                <a:cs typeface="Trebuchet MS"/>
              </a:rPr>
              <a:t>м  </a:t>
            </a:r>
            <a:r>
              <a:rPr sz="1800" spc="-175" dirty="0">
                <a:solidFill>
                  <a:srgbClr val="001F5F"/>
                </a:solidFill>
                <a:latin typeface="Trebuchet MS"/>
                <a:cs typeface="Trebuchet MS"/>
              </a:rPr>
              <a:t>п</a:t>
            </a:r>
            <a:r>
              <a:rPr sz="1800" spc="-185" dirty="0">
                <a:solidFill>
                  <a:srgbClr val="001F5F"/>
                </a:solidFill>
                <a:latin typeface="Trebuchet MS"/>
                <a:cs typeface="Trebuchet MS"/>
              </a:rPr>
              <a:t>ред</a:t>
            </a:r>
            <a:r>
              <a:rPr sz="1800" spc="-160" dirty="0">
                <a:solidFill>
                  <a:srgbClr val="001F5F"/>
                </a:solidFill>
                <a:latin typeface="Trebuchet MS"/>
                <a:cs typeface="Trebuchet MS"/>
              </a:rPr>
              <a:t>с</a:t>
            </a:r>
            <a:r>
              <a:rPr sz="1800" spc="-175" dirty="0">
                <a:solidFill>
                  <a:srgbClr val="001F5F"/>
                </a:solidFill>
                <a:latin typeface="Trebuchet MS"/>
                <a:cs typeface="Trebuchet MS"/>
              </a:rPr>
              <a:t>е</a:t>
            </a:r>
            <a:r>
              <a:rPr sz="1800" spc="-195" dirty="0">
                <a:solidFill>
                  <a:srgbClr val="001F5F"/>
                </a:solidFill>
                <a:latin typeface="Trebuchet MS"/>
                <a:cs typeface="Trebuchet MS"/>
              </a:rPr>
              <a:t>дате</a:t>
            </a:r>
            <a:r>
              <a:rPr sz="1800" spc="-204" dirty="0">
                <a:solidFill>
                  <a:srgbClr val="001F5F"/>
                </a:solidFill>
                <a:latin typeface="Trebuchet MS"/>
                <a:cs typeface="Trebuchet MS"/>
              </a:rPr>
              <a:t>л</a:t>
            </a:r>
            <a:r>
              <a:rPr sz="1800" spc="-245" dirty="0">
                <a:solidFill>
                  <a:srgbClr val="001F5F"/>
                </a:solidFill>
                <a:latin typeface="Trebuchet MS"/>
                <a:cs typeface="Trebuchet MS"/>
              </a:rPr>
              <a:t>ям</a:t>
            </a:r>
            <a:r>
              <a:rPr sz="1800" spc="-160" dirty="0">
                <a:solidFill>
                  <a:srgbClr val="001F5F"/>
                </a:solidFill>
                <a:latin typeface="Trebuchet MS"/>
                <a:cs typeface="Trebuchet MS"/>
              </a:rPr>
              <a:t> о</a:t>
            </a:r>
            <a:r>
              <a:rPr sz="1800" spc="-175" dirty="0">
                <a:solidFill>
                  <a:srgbClr val="001F5F"/>
                </a:solidFill>
                <a:latin typeface="Trebuchet MS"/>
                <a:cs typeface="Trebuchet MS"/>
              </a:rPr>
              <a:t>р</a:t>
            </a:r>
            <a:r>
              <a:rPr sz="1800" spc="-165" dirty="0">
                <a:solidFill>
                  <a:srgbClr val="001F5F"/>
                </a:solidFill>
                <a:latin typeface="Trebuchet MS"/>
                <a:cs typeface="Trebuchet MS"/>
              </a:rPr>
              <a:t>ганизаций</a:t>
            </a:r>
            <a:r>
              <a:rPr sz="1800" spc="-12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1800" spc="-180" dirty="0">
                <a:solidFill>
                  <a:srgbClr val="001F5F"/>
                </a:solidFill>
                <a:latin typeface="Trebuchet MS"/>
                <a:cs typeface="Trebuchet MS"/>
              </a:rPr>
              <a:t>Пр</a:t>
            </a:r>
            <a:r>
              <a:rPr sz="1800" spc="-170" dirty="0">
                <a:solidFill>
                  <a:srgbClr val="001F5F"/>
                </a:solidFill>
                <a:latin typeface="Trebuchet MS"/>
                <a:cs typeface="Trebuchet MS"/>
              </a:rPr>
              <a:t>офсоюз</a:t>
            </a:r>
            <a:r>
              <a:rPr sz="1800" spc="-120" dirty="0">
                <a:solidFill>
                  <a:srgbClr val="001F5F"/>
                </a:solidFill>
                <a:latin typeface="Trebuchet MS"/>
                <a:cs typeface="Trebuchet MS"/>
              </a:rPr>
              <a:t>а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392926" y="4841494"/>
            <a:ext cx="518922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1800" spc="-185" dirty="0">
                <a:solidFill>
                  <a:srgbClr val="FFFFFF"/>
                </a:solidFill>
                <a:latin typeface="Trebuchet MS"/>
                <a:cs typeface="Trebuchet MS"/>
              </a:rPr>
              <a:t>Наблюдается </a:t>
            </a:r>
            <a:r>
              <a:rPr sz="1800" b="1" spc="-204" dirty="0">
                <a:solidFill>
                  <a:srgbClr val="FFFFFF"/>
                </a:solidFill>
                <a:latin typeface="Trebuchet MS"/>
                <a:cs typeface="Trebuchet MS"/>
              </a:rPr>
              <a:t>недостоверность </a:t>
            </a:r>
            <a:r>
              <a:rPr sz="1800" b="1" spc="-240" dirty="0">
                <a:solidFill>
                  <a:srgbClr val="FFFFFF"/>
                </a:solidFill>
                <a:latin typeface="Trebuchet MS"/>
                <a:cs typeface="Trebuchet MS"/>
              </a:rPr>
              <a:t>сведений</a:t>
            </a:r>
            <a:r>
              <a:rPr sz="1800" spc="-240" dirty="0">
                <a:solidFill>
                  <a:srgbClr val="FFFFFF"/>
                </a:solidFill>
                <a:latin typeface="Trebuchet MS"/>
                <a:cs typeface="Trebuchet MS"/>
              </a:rPr>
              <a:t>,</a:t>
            </a:r>
            <a:r>
              <a:rPr sz="1800" spc="-2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180" dirty="0">
                <a:solidFill>
                  <a:srgbClr val="FFFFFF"/>
                </a:solidFill>
                <a:latin typeface="Trebuchet MS"/>
                <a:cs typeface="Trebuchet MS"/>
              </a:rPr>
              <a:t>внесенных </a:t>
            </a:r>
            <a:r>
              <a:rPr sz="1800" spc="-170" dirty="0">
                <a:solidFill>
                  <a:srgbClr val="FFFFFF"/>
                </a:solidFill>
                <a:latin typeface="Trebuchet MS"/>
                <a:cs typeface="Trebuchet MS"/>
              </a:rPr>
              <a:t>в </a:t>
            </a:r>
            <a:r>
              <a:rPr sz="1800" spc="-229" dirty="0">
                <a:solidFill>
                  <a:srgbClr val="FFFFFF"/>
                </a:solidFill>
                <a:latin typeface="Trebuchet MS"/>
                <a:cs typeface="Trebuchet MS"/>
              </a:rPr>
              <a:t>АИС </a:t>
            </a:r>
            <a:r>
              <a:rPr sz="1800" spc="-5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170" dirty="0">
                <a:solidFill>
                  <a:srgbClr val="FFFFFF"/>
                </a:solidFill>
                <a:latin typeface="Trebuchet MS"/>
                <a:cs typeface="Trebuchet MS"/>
              </a:rPr>
              <a:t>в</a:t>
            </a:r>
            <a:r>
              <a:rPr sz="1800" spc="-1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170" dirty="0">
                <a:solidFill>
                  <a:srgbClr val="FFFFFF"/>
                </a:solidFill>
                <a:latin typeface="Trebuchet MS"/>
                <a:cs typeface="Trebuchet MS"/>
              </a:rPr>
              <a:t>части</a:t>
            </a:r>
            <a:r>
              <a:rPr sz="1800" spc="-1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155" dirty="0">
                <a:solidFill>
                  <a:srgbClr val="FFFFFF"/>
                </a:solidFill>
                <a:latin typeface="Trebuchet MS"/>
                <a:cs typeface="Trebuchet MS"/>
              </a:rPr>
              <a:t>e-mail</a:t>
            </a:r>
            <a:r>
              <a:rPr sz="1800" spc="-1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165" dirty="0">
                <a:solidFill>
                  <a:srgbClr val="FFFFFF"/>
                </a:solidFill>
                <a:latin typeface="Trebuchet MS"/>
                <a:cs typeface="Trebuchet MS"/>
              </a:rPr>
              <a:t>адресов</a:t>
            </a:r>
            <a:r>
              <a:rPr sz="1800" spc="-1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185" dirty="0">
                <a:solidFill>
                  <a:srgbClr val="FFFFFF"/>
                </a:solidFill>
                <a:latin typeface="Trebuchet MS"/>
                <a:cs typeface="Trebuchet MS"/>
              </a:rPr>
              <a:t>данной</a:t>
            </a:r>
            <a:r>
              <a:rPr sz="1800" spc="-1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180" dirty="0">
                <a:solidFill>
                  <a:srgbClr val="FFFFFF"/>
                </a:solidFill>
                <a:latin typeface="Trebuchet MS"/>
                <a:cs typeface="Trebuchet MS"/>
              </a:rPr>
              <a:t>категории</a:t>
            </a:r>
            <a:r>
              <a:rPr sz="1800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180" dirty="0">
                <a:solidFill>
                  <a:srgbClr val="FFFFFF"/>
                </a:solidFill>
                <a:latin typeface="Trebuchet MS"/>
                <a:cs typeface="Trebuchet MS"/>
              </a:rPr>
              <a:t>профсоюзных </a:t>
            </a:r>
            <a:r>
              <a:rPr sz="1800" spc="-1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150" dirty="0">
                <a:solidFill>
                  <a:srgbClr val="FFFFFF"/>
                </a:solidFill>
                <a:latin typeface="Trebuchet MS"/>
                <a:cs typeface="Trebuchet MS"/>
              </a:rPr>
              <a:t>ра</a:t>
            </a:r>
            <a:r>
              <a:rPr sz="1800" spc="-165" dirty="0">
                <a:solidFill>
                  <a:srgbClr val="FFFFFF"/>
                </a:solidFill>
                <a:latin typeface="Trebuchet MS"/>
                <a:cs typeface="Trebuchet MS"/>
              </a:rPr>
              <a:t>б</a:t>
            </a:r>
            <a:r>
              <a:rPr sz="1800" spc="-190" dirty="0">
                <a:solidFill>
                  <a:srgbClr val="FFFFFF"/>
                </a:solidFill>
                <a:latin typeface="Trebuchet MS"/>
                <a:cs typeface="Trebuchet MS"/>
              </a:rPr>
              <a:t>о</a:t>
            </a:r>
            <a:r>
              <a:rPr sz="1800" spc="-175" dirty="0">
                <a:solidFill>
                  <a:srgbClr val="FFFFFF"/>
                </a:solidFill>
                <a:latin typeface="Trebuchet MS"/>
                <a:cs typeface="Trebuchet MS"/>
              </a:rPr>
              <a:t>т</a:t>
            </a:r>
            <a:r>
              <a:rPr sz="1800" spc="-200" dirty="0">
                <a:solidFill>
                  <a:srgbClr val="FFFFFF"/>
                </a:solidFill>
                <a:latin typeface="Trebuchet MS"/>
                <a:cs typeface="Trebuchet MS"/>
              </a:rPr>
              <a:t>ни</a:t>
            </a:r>
            <a:r>
              <a:rPr sz="1800" spc="-195" dirty="0">
                <a:solidFill>
                  <a:srgbClr val="FFFFFF"/>
                </a:solidFill>
                <a:latin typeface="Trebuchet MS"/>
                <a:cs typeface="Trebuchet MS"/>
              </a:rPr>
              <a:t>к</a:t>
            </a:r>
            <a:r>
              <a:rPr sz="1800" spc="-160" dirty="0">
                <a:solidFill>
                  <a:srgbClr val="FFFFFF"/>
                </a:solidFill>
                <a:latin typeface="Trebuchet MS"/>
                <a:cs typeface="Trebuchet MS"/>
              </a:rPr>
              <a:t>ов</a:t>
            </a:r>
            <a:r>
              <a:rPr sz="1800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215" dirty="0">
                <a:solidFill>
                  <a:srgbClr val="FFFFFF"/>
                </a:solidFill>
                <a:latin typeface="Trebuchet MS"/>
                <a:cs typeface="Trebuchet MS"/>
              </a:rPr>
              <a:t>и</a:t>
            </a:r>
            <a:r>
              <a:rPr sz="1800" spc="-1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170" dirty="0">
                <a:solidFill>
                  <a:srgbClr val="FFFFFF"/>
                </a:solidFill>
                <a:latin typeface="Trebuchet MS"/>
                <a:cs typeface="Trebuchet MS"/>
              </a:rPr>
              <a:t>акт</a:t>
            </a:r>
            <a:r>
              <a:rPr sz="1800" spc="-204" dirty="0">
                <a:solidFill>
                  <a:srgbClr val="FFFFFF"/>
                </a:solidFill>
                <a:latin typeface="Trebuchet MS"/>
                <a:cs typeface="Trebuchet MS"/>
              </a:rPr>
              <a:t>и</a:t>
            </a:r>
            <a:r>
              <a:rPr sz="1800" spc="-180" dirty="0">
                <a:solidFill>
                  <a:srgbClr val="FFFFFF"/>
                </a:solidFill>
                <a:latin typeface="Trebuchet MS"/>
                <a:cs typeface="Trebuchet MS"/>
              </a:rPr>
              <a:t>в</a:t>
            </a:r>
            <a:r>
              <a:rPr sz="1800" spc="-260" dirty="0">
                <a:solidFill>
                  <a:srgbClr val="FFFFFF"/>
                </a:solidFill>
                <a:latin typeface="Trebuchet MS"/>
                <a:cs typeface="Trebuchet MS"/>
              </a:rPr>
              <a:t>а,</a:t>
            </a:r>
            <a:r>
              <a:rPr sz="1800" spc="-1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175" dirty="0">
                <a:solidFill>
                  <a:srgbClr val="FFFFFF"/>
                </a:solidFill>
                <a:latin typeface="Trebuchet MS"/>
                <a:cs typeface="Trebuchet MS"/>
              </a:rPr>
              <a:t>отсу</a:t>
            </a:r>
            <a:r>
              <a:rPr sz="1800" spc="-170" dirty="0">
                <a:solidFill>
                  <a:srgbClr val="FFFFFF"/>
                </a:solidFill>
                <a:latin typeface="Trebuchet MS"/>
                <a:cs typeface="Trebuchet MS"/>
              </a:rPr>
              <a:t>т</a:t>
            </a:r>
            <a:r>
              <a:rPr sz="1800" spc="-160" dirty="0">
                <a:solidFill>
                  <a:srgbClr val="FFFFFF"/>
                </a:solidFill>
                <a:latin typeface="Trebuchet MS"/>
                <a:cs typeface="Trebuchet MS"/>
              </a:rPr>
              <a:t>ст</a:t>
            </a:r>
            <a:r>
              <a:rPr sz="1800" spc="-180" dirty="0">
                <a:solidFill>
                  <a:srgbClr val="FFFFFF"/>
                </a:solidFill>
                <a:latin typeface="Trebuchet MS"/>
                <a:cs typeface="Trebuchet MS"/>
              </a:rPr>
              <a:t>в</a:t>
            </a:r>
            <a:r>
              <a:rPr sz="1800" spc="-195" dirty="0">
                <a:solidFill>
                  <a:srgbClr val="FFFFFF"/>
                </a:solidFill>
                <a:latin typeface="Trebuchet MS"/>
                <a:cs typeface="Trebuchet MS"/>
              </a:rPr>
              <a:t>ие</a:t>
            </a:r>
            <a:r>
              <a:rPr sz="18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200" dirty="0">
                <a:solidFill>
                  <a:srgbClr val="FFFFFF"/>
                </a:solidFill>
                <a:latin typeface="Trebuchet MS"/>
                <a:cs typeface="Trebuchet MS"/>
              </a:rPr>
              <a:t>у</a:t>
            </a:r>
            <a:r>
              <a:rPr sz="1800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204" dirty="0">
                <a:solidFill>
                  <a:srgbClr val="FFFFFF"/>
                </a:solidFill>
                <a:latin typeface="Trebuchet MS"/>
                <a:cs typeface="Trebuchet MS"/>
              </a:rPr>
              <a:t>ря</a:t>
            </a:r>
            <a:r>
              <a:rPr sz="1800" spc="-180" dirty="0">
                <a:solidFill>
                  <a:srgbClr val="FFFFFF"/>
                </a:solidFill>
                <a:latin typeface="Trebuchet MS"/>
                <a:cs typeface="Trebuchet MS"/>
              </a:rPr>
              <a:t>да</a:t>
            </a:r>
            <a:r>
              <a:rPr sz="1800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175" dirty="0">
                <a:solidFill>
                  <a:srgbClr val="FFFFFF"/>
                </a:solidFill>
                <a:latin typeface="Trebuchet MS"/>
                <a:cs typeface="Trebuchet MS"/>
              </a:rPr>
              <a:t>п</a:t>
            </a:r>
            <a:r>
              <a:rPr sz="1800" spc="-185" dirty="0">
                <a:solidFill>
                  <a:srgbClr val="FFFFFF"/>
                </a:solidFill>
                <a:latin typeface="Trebuchet MS"/>
                <a:cs typeface="Trebuchet MS"/>
              </a:rPr>
              <a:t>ред</a:t>
            </a:r>
            <a:r>
              <a:rPr sz="1800" spc="-160" dirty="0">
                <a:solidFill>
                  <a:srgbClr val="FFFFFF"/>
                </a:solidFill>
                <a:latin typeface="Trebuchet MS"/>
                <a:cs typeface="Trebuchet MS"/>
              </a:rPr>
              <a:t>с</a:t>
            </a:r>
            <a:r>
              <a:rPr sz="1800" spc="-175" dirty="0">
                <a:solidFill>
                  <a:srgbClr val="FFFFFF"/>
                </a:solidFill>
                <a:latin typeface="Trebuchet MS"/>
                <a:cs typeface="Trebuchet MS"/>
              </a:rPr>
              <a:t>е</a:t>
            </a:r>
            <a:r>
              <a:rPr sz="1800" spc="-195" dirty="0">
                <a:solidFill>
                  <a:srgbClr val="FFFFFF"/>
                </a:solidFill>
                <a:latin typeface="Trebuchet MS"/>
                <a:cs typeface="Trebuchet MS"/>
              </a:rPr>
              <a:t>дате</a:t>
            </a:r>
            <a:r>
              <a:rPr sz="1800" spc="-204" dirty="0">
                <a:solidFill>
                  <a:srgbClr val="FFFFFF"/>
                </a:solidFill>
                <a:latin typeface="Trebuchet MS"/>
                <a:cs typeface="Trebuchet MS"/>
              </a:rPr>
              <a:t>л</a:t>
            </a:r>
            <a:r>
              <a:rPr sz="1800" spc="-175" dirty="0">
                <a:solidFill>
                  <a:srgbClr val="FFFFFF"/>
                </a:solidFill>
                <a:latin typeface="Trebuchet MS"/>
                <a:cs typeface="Trebuchet MS"/>
              </a:rPr>
              <a:t>е</a:t>
            </a:r>
            <a:r>
              <a:rPr sz="1800" spc="-145" dirty="0">
                <a:solidFill>
                  <a:srgbClr val="FFFFFF"/>
                </a:solidFill>
                <a:latin typeface="Trebuchet MS"/>
                <a:cs typeface="Trebuchet MS"/>
              </a:rPr>
              <a:t>й  </a:t>
            </a:r>
            <a:r>
              <a:rPr sz="1800" spc="-150" dirty="0">
                <a:solidFill>
                  <a:srgbClr val="FFFFFF"/>
                </a:solidFill>
                <a:latin typeface="Trebuchet MS"/>
                <a:cs typeface="Trebuchet MS"/>
              </a:rPr>
              <a:t>со</a:t>
            </a:r>
            <a:r>
              <a:rPr sz="1800" spc="-140" dirty="0">
                <a:solidFill>
                  <a:srgbClr val="FFFFFF"/>
                </a:solidFill>
                <a:latin typeface="Trebuchet MS"/>
                <a:cs typeface="Trebuchet MS"/>
              </a:rPr>
              <a:t>г</a:t>
            </a:r>
            <a:r>
              <a:rPr sz="1800" spc="-180" dirty="0">
                <a:solidFill>
                  <a:srgbClr val="FFFFFF"/>
                </a:solidFill>
                <a:latin typeface="Trebuchet MS"/>
                <a:cs typeface="Trebuchet MS"/>
              </a:rPr>
              <a:t>ласия</a:t>
            </a:r>
            <a:r>
              <a:rPr sz="1800" spc="-1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195" dirty="0">
                <a:solidFill>
                  <a:srgbClr val="FFFFFF"/>
                </a:solidFill>
                <a:latin typeface="Trebuchet MS"/>
                <a:cs typeface="Trebuchet MS"/>
              </a:rPr>
              <a:t>н</a:t>
            </a:r>
            <a:r>
              <a:rPr sz="1800" spc="-120" dirty="0">
                <a:solidFill>
                  <a:srgbClr val="FFFFFF"/>
                </a:solidFill>
                <a:latin typeface="Trebuchet MS"/>
                <a:cs typeface="Trebuchet MS"/>
              </a:rPr>
              <a:t>а</a:t>
            </a:r>
            <a:r>
              <a:rPr sz="1800" spc="-1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185" dirty="0">
                <a:solidFill>
                  <a:srgbClr val="FFFFFF"/>
                </a:solidFill>
                <a:latin typeface="Trebuchet MS"/>
                <a:cs typeface="Trebuchet MS"/>
              </a:rPr>
              <a:t>получе</a:t>
            </a:r>
            <a:r>
              <a:rPr sz="1800" spc="-195" dirty="0">
                <a:solidFill>
                  <a:srgbClr val="FFFFFF"/>
                </a:solidFill>
                <a:latin typeface="Trebuchet MS"/>
                <a:cs typeface="Trebuchet MS"/>
              </a:rPr>
              <a:t>ние</a:t>
            </a:r>
            <a:r>
              <a:rPr sz="1800" spc="-11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17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800" spc="-65" dirty="0">
                <a:solidFill>
                  <a:srgbClr val="FFFFFF"/>
                </a:solidFill>
                <a:latin typeface="Trebuchet MS"/>
                <a:cs typeface="Trebuchet MS"/>
              </a:rPr>
              <a:t>-</a:t>
            </a:r>
            <a:r>
              <a:rPr sz="1800" spc="-204" dirty="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sz="1800" spc="-180" dirty="0">
                <a:solidFill>
                  <a:srgbClr val="FFFFFF"/>
                </a:solidFill>
                <a:latin typeface="Trebuchet MS"/>
                <a:cs typeface="Trebuchet MS"/>
              </a:rPr>
              <a:t>ai</a:t>
            </a:r>
            <a:r>
              <a:rPr sz="1800" spc="-125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1800" spc="-65" dirty="0">
                <a:solidFill>
                  <a:srgbClr val="FFFFFF"/>
                </a:solidFill>
                <a:latin typeface="Trebuchet MS"/>
                <a:cs typeface="Trebuchet MS"/>
              </a:rPr>
              <a:t>-</a:t>
            </a:r>
            <a:r>
              <a:rPr sz="1800" spc="-150" dirty="0">
                <a:solidFill>
                  <a:srgbClr val="FFFFFF"/>
                </a:solidFill>
                <a:latin typeface="Trebuchet MS"/>
                <a:cs typeface="Trebuchet MS"/>
              </a:rPr>
              <a:t>ра</a:t>
            </a:r>
            <a:r>
              <a:rPr sz="1800" spc="-160" dirty="0">
                <a:solidFill>
                  <a:srgbClr val="FFFFFF"/>
                </a:solidFill>
                <a:latin typeface="Trebuchet MS"/>
                <a:cs typeface="Trebuchet MS"/>
              </a:rPr>
              <a:t>ссы</a:t>
            </a:r>
            <a:r>
              <a:rPr sz="1800" spc="-155" dirty="0">
                <a:solidFill>
                  <a:srgbClr val="FFFFFF"/>
                </a:solidFill>
                <a:latin typeface="Trebuchet MS"/>
                <a:cs typeface="Trebuchet MS"/>
              </a:rPr>
              <a:t>ло</a:t>
            </a:r>
            <a:r>
              <a:rPr sz="1800" spc="-254" dirty="0">
                <a:solidFill>
                  <a:srgbClr val="FFFFFF"/>
                </a:solidFill>
                <a:latin typeface="Trebuchet MS"/>
                <a:cs typeface="Trebuchet MS"/>
              </a:rPr>
              <a:t>к.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989191" y="1366520"/>
            <a:ext cx="3780154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155" dirty="0">
                <a:solidFill>
                  <a:srgbClr val="001F5F"/>
                </a:solidFill>
                <a:latin typeface="Trebuchet MS"/>
                <a:cs typeface="Trebuchet MS"/>
              </a:rPr>
              <a:t>из</a:t>
            </a:r>
            <a:r>
              <a:rPr sz="1800" spc="-12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1800" spc="-215" dirty="0">
                <a:solidFill>
                  <a:srgbClr val="001F5F"/>
                </a:solidFill>
                <a:latin typeface="Trebuchet MS"/>
                <a:cs typeface="Trebuchet MS"/>
              </a:rPr>
              <a:t>15000</a:t>
            </a:r>
            <a:r>
              <a:rPr sz="1800" spc="-14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1800" spc="-185" dirty="0">
                <a:solidFill>
                  <a:srgbClr val="001F5F"/>
                </a:solidFill>
                <a:latin typeface="Trebuchet MS"/>
                <a:cs typeface="Trebuchet MS"/>
              </a:rPr>
              <a:t>отправленных</a:t>
            </a:r>
            <a:r>
              <a:rPr sz="1800" spc="-12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1800" spc="-190" dirty="0">
                <a:solidFill>
                  <a:srgbClr val="001F5F"/>
                </a:solidFill>
                <a:latin typeface="Trebuchet MS"/>
                <a:cs typeface="Trebuchet MS"/>
              </a:rPr>
              <a:t>писем</a:t>
            </a:r>
            <a:r>
              <a:rPr sz="1800" spc="-14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1800" spc="-170" dirty="0">
                <a:solidFill>
                  <a:srgbClr val="001F5F"/>
                </a:solidFill>
                <a:latin typeface="Trebuchet MS"/>
                <a:cs typeface="Trebuchet MS"/>
              </a:rPr>
              <a:t>в</a:t>
            </a:r>
            <a:r>
              <a:rPr sz="1800" spc="-13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1800" spc="-185" dirty="0">
                <a:solidFill>
                  <a:srgbClr val="001F5F"/>
                </a:solidFill>
                <a:latin typeface="Trebuchet MS"/>
                <a:cs typeface="Trebuchet MS"/>
              </a:rPr>
              <a:t>первичные </a:t>
            </a:r>
            <a:r>
              <a:rPr sz="1800" spc="-53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1800" spc="-165" dirty="0">
                <a:solidFill>
                  <a:srgbClr val="001F5F"/>
                </a:solidFill>
                <a:latin typeface="Trebuchet MS"/>
                <a:cs typeface="Trebuchet MS"/>
              </a:rPr>
              <a:t>пр</a:t>
            </a:r>
            <a:r>
              <a:rPr sz="1800" spc="-170" dirty="0">
                <a:solidFill>
                  <a:srgbClr val="001F5F"/>
                </a:solidFill>
                <a:latin typeface="Trebuchet MS"/>
                <a:cs typeface="Trebuchet MS"/>
              </a:rPr>
              <a:t>о</a:t>
            </a:r>
            <a:r>
              <a:rPr sz="1800" spc="-195" dirty="0">
                <a:solidFill>
                  <a:srgbClr val="001F5F"/>
                </a:solidFill>
                <a:latin typeface="Trebuchet MS"/>
                <a:cs typeface="Trebuchet MS"/>
              </a:rPr>
              <a:t>фс</a:t>
            </a:r>
            <a:r>
              <a:rPr sz="1800" spc="-175" dirty="0">
                <a:solidFill>
                  <a:srgbClr val="001F5F"/>
                </a:solidFill>
                <a:latin typeface="Trebuchet MS"/>
                <a:cs typeface="Trebuchet MS"/>
              </a:rPr>
              <a:t>о</a:t>
            </a:r>
            <a:r>
              <a:rPr sz="1800" spc="-180" dirty="0">
                <a:solidFill>
                  <a:srgbClr val="001F5F"/>
                </a:solidFill>
                <a:latin typeface="Trebuchet MS"/>
                <a:cs typeface="Trebuchet MS"/>
              </a:rPr>
              <a:t>ю</a:t>
            </a:r>
            <a:r>
              <a:rPr sz="1800" spc="-110" dirty="0">
                <a:solidFill>
                  <a:srgbClr val="001F5F"/>
                </a:solidFill>
                <a:latin typeface="Trebuchet MS"/>
                <a:cs typeface="Trebuchet MS"/>
              </a:rPr>
              <a:t>з</a:t>
            </a:r>
            <a:r>
              <a:rPr sz="1800" spc="-160" dirty="0">
                <a:solidFill>
                  <a:srgbClr val="001F5F"/>
                </a:solidFill>
                <a:latin typeface="Trebuchet MS"/>
                <a:cs typeface="Trebuchet MS"/>
              </a:rPr>
              <a:t>н</a:t>
            </a:r>
            <a:r>
              <a:rPr sz="1800" spc="-190" dirty="0">
                <a:solidFill>
                  <a:srgbClr val="001F5F"/>
                </a:solidFill>
                <a:latin typeface="Trebuchet MS"/>
                <a:cs typeface="Trebuchet MS"/>
              </a:rPr>
              <a:t>ы</a:t>
            </a:r>
            <a:r>
              <a:rPr sz="1800" spc="-175" dirty="0">
                <a:solidFill>
                  <a:srgbClr val="001F5F"/>
                </a:solidFill>
                <a:latin typeface="Trebuchet MS"/>
                <a:cs typeface="Trebuchet MS"/>
              </a:rPr>
              <a:t>е</a:t>
            </a:r>
            <a:r>
              <a:rPr sz="1800" spc="-13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1800" spc="-155" dirty="0">
                <a:solidFill>
                  <a:srgbClr val="001F5F"/>
                </a:solidFill>
                <a:latin typeface="Trebuchet MS"/>
                <a:cs typeface="Trebuchet MS"/>
              </a:rPr>
              <a:t>о</a:t>
            </a:r>
            <a:r>
              <a:rPr sz="1800" spc="-190" dirty="0">
                <a:solidFill>
                  <a:srgbClr val="001F5F"/>
                </a:solidFill>
                <a:latin typeface="Trebuchet MS"/>
                <a:cs typeface="Trebuchet MS"/>
              </a:rPr>
              <a:t>р</a:t>
            </a:r>
            <a:r>
              <a:rPr sz="1800" spc="-160" dirty="0">
                <a:solidFill>
                  <a:srgbClr val="001F5F"/>
                </a:solidFill>
                <a:latin typeface="Trebuchet MS"/>
                <a:cs typeface="Trebuchet MS"/>
              </a:rPr>
              <a:t>ганизац</a:t>
            </a:r>
            <a:r>
              <a:rPr sz="1800" spc="-180" dirty="0">
                <a:solidFill>
                  <a:srgbClr val="001F5F"/>
                </a:solidFill>
                <a:latin typeface="Trebuchet MS"/>
                <a:cs typeface="Trebuchet MS"/>
              </a:rPr>
              <a:t>и</a:t>
            </a:r>
            <a:r>
              <a:rPr sz="1800" spc="-210" dirty="0">
                <a:solidFill>
                  <a:srgbClr val="001F5F"/>
                </a:solidFill>
                <a:latin typeface="Trebuchet MS"/>
                <a:cs typeface="Trebuchet MS"/>
              </a:rPr>
              <a:t>и</a:t>
            </a:r>
            <a:r>
              <a:rPr sz="1800" spc="-114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1800" b="1" spc="-200" dirty="0">
                <a:solidFill>
                  <a:srgbClr val="001F5F"/>
                </a:solidFill>
                <a:latin typeface="Trebuchet MS"/>
                <a:cs typeface="Trebuchet MS"/>
              </a:rPr>
              <a:t>доставле</a:t>
            </a:r>
            <a:r>
              <a:rPr sz="1800" b="1" spc="-225" dirty="0">
                <a:solidFill>
                  <a:srgbClr val="001F5F"/>
                </a:solidFill>
                <a:latin typeface="Trebuchet MS"/>
                <a:cs typeface="Trebuchet MS"/>
              </a:rPr>
              <a:t>н</a:t>
            </a:r>
            <a:r>
              <a:rPr sz="1800" b="1" spc="-125" dirty="0">
                <a:solidFill>
                  <a:srgbClr val="001F5F"/>
                </a:solidFill>
                <a:latin typeface="Trebuchet MS"/>
                <a:cs typeface="Trebuchet MS"/>
              </a:rPr>
              <a:t>о  </a:t>
            </a:r>
            <a:r>
              <a:rPr sz="1800" b="1" spc="-200" dirty="0">
                <a:solidFill>
                  <a:srgbClr val="001F5F"/>
                </a:solidFill>
                <a:latin typeface="Trebuchet MS"/>
                <a:cs typeface="Trebuchet MS"/>
              </a:rPr>
              <a:t>было</a:t>
            </a:r>
            <a:r>
              <a:rPr sz="1800" b="1" spc="-16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1800" b="1" spc="-220" dirty="0">
                <a:solidFill>
                  <a:srgbClr val="001F5F"/>
                </a:solidFill>
                <a:latin typeface="Trebuchet MS"/>
                <a:cs typeface="Trebuchet MS"/>
              </a:rPr>
              <a:t>лишь</a:t>
            </a:r>
            <a:r>
              <a:rPr sz="1800" b="1" spc="-18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1800" b="1" spc="-245" dirty="0">
                <a:solidFill>
                  <a:srgbClr val="001F5F"/>
                </a:solidFill>
                <a:latin typeface="Trebuchet MS"/>
                <a:cs typeface="Trebuchet MS"/>
              </a:rPr>
              <a:t>49%,</a:t>
            </a:r>
            <a:r>
              <a:rPr sz="1800" b="1" spc="-18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1800" b="1" spc="-200" dirty="0">
                <a:solidFill>
                  <a:srgbClr val="001F5F"/>
                </a:solidFill>
                <a:latin typeface="Trebuchet MS"/>
                <a:cs typeface="Trebuchet MS"/>
              </a:rPr>
              <a:t>в</a:t>
            </a:r>
            <a:r>
              <a:rPr sz="1800" b="1" spc="-17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1800" b="1" spc="-215" dirty="0">
                <a:solidFill>
                  <a:srgbClr val="001F5F"/>
                </a:solidFill>
                <a:latin typeface="Trebuchet MS"/>
                <a:cs typeface="Trebuchet MS"/>
              </a:rPr>
              <a:t>тер</a:t>
            </a:r>
            <a:r>
              <a:rPr sz="1800" b="1" spc="-220" dirty="0">
                <a:solidFill>
                  <a:srgbClr val="001F5F"/>
                </a:solidFill>
                <a:latin typeface="Trebuchet MS"/>
                <a:cs typeface="Trebuchet MS"/>
              </a:rPr>
              <a:t>р</a:t>
            </a:r>
            <a:r>
              <a:rPr sz="1800" b="1" spc="-210" dirty="0">
                <a:solidFill>
                  <a:srgbClr val="001F5F"/>
                </a:solidFill>
                <a:latin typeface="Trebuchet MS"/>
                <a:cs typeface="Trebuchet MS"/>
              </a:rPr>
              <a:t>ито</a:t>
            </a:r>
            <a:r>
              <a:rPr sz="1800" b="1" spc="-215" dirty="0">
                <a:solidFill>
                  <a:srgbClr val="001F5F"/>
                </a:solidFill>
                <a:latin typeface="Trebuchet MS"/>
                <a:cs typeface="Trebuchet MS"/>
              </a:rPr>
              <a:t>р</a:t>
            </a:r>
            <a:r>
              <a:rPr sz="1800" b="1" spc="-200" dirty="0">
                <a:solidFill>
                  <a:srgbClr val="001F5F"/>
                </a:solidFill>
                <a:latin typeface="Trebuchet MS"/>
                <a:cs typeface="Trebuchet MS"/>
              </a:rPr>
              <a:t>иа</a:t>
            </a:r>
            <a:r>
              <a:rPr sz="1800" b="1" spc="-210" dirty="0">
                <a:solidFill>
                  <a:srgbClr val="001F5F"/>
                </a:solidFill>
                <a:latin typeface="Trebuchet MS"/>
                <a:cs typeface="Trebuchet MS"/>
              </a:rPr>
              <a:t>льные</a:t>
            </a:r>
            <a:r>
              <a:rPr sz="1800" b="1" spc="-18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1800" b="1" spc="85" dirty="0">
                <a:solidFill>
                  <a:srgbClr val="001F5F"/>
                </a:solidFill>
                <a:latin typeface="Trebuchet MS"/>
                <a:cs typeface="Trebuchet MS"/>
              </a:rPr>
              <a:t>–</a:t>
            </a:r>
            <a:r>
              <a:rPr sz="1800" b="1" spc="-16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1800" b="1" spc="-330" dirty="0">
                <a:solidFill>
                  <a:srgbClr val="001F5F"/>
                </a:solidFill>
                <a:latin typeface="Trebuchet MS"/>
                <a:cs typeface="Trebuchet MS"/>
              </a:rPr>
              <a:t>7</a:t>
            </a:r>
            <a:r>
              <a:rPr sz="1800" b="1" spc="-320" dirty="0">
                <a:solidFill>
                  <a:srgbClr val="001F5F"/>
                </a:solidFill>
                <a:latin typeface="Trebuchet MS"/>
                <a:cs typeface="Trebuchet MS"/>
              </a:rPr>
              <a:t>2</a:t>
            </a:r>
            <a:r>
              <a:rPr sz="1800" b="1" spc="-235" dirty="0">
                <a:solidFill>
                  <a:srgbClr val="001F5F"/>
                </a:solidFill>
                <a:latin typeface="Trebuchet MS"/>
                <a:cs typeface="Trebuchet MS"/>
              </a:rPr>
              <a:t>%.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280415" y="1515612"/>
            <a:ext cx="10035540" cy="4245610"/>
            <a:chOff x="280415" y="1515612"/>
            <a:chExt cx="10035540" cy="4245610"/>
          </a:xfrm>
        </p:grpSpPr>
        <p:sp>
          <p:nvSpPr>
            <p:cNvPr id="12" name="object 12"/>
            <p:cNvSpPr/>
            <p:nvPr/>
          </p:nvSpPr>
          <p:spPr>
            <a:xfrm>
              <a:off x="6118756" y="4856697"/>
              <a:ext cx="106680" cy="420370"/>
            </a:xfrm>
            <a:custGeom>
              <a:avLst/>
              <a:gdLst/>
              <a:ahLst/>
              <a:cxnLst/>
              <a:rect l="l" t="t" r="r" b="b"/>
              <a:pathLst>
                <a:path w="106679" h="420370">
                  <a:moveTo>
                    <a:pt x="106359" y="0"/>
                  </a:moveTo>
                  <a:lnTo>
                    <a:pt x="0" y="0"/>
                  </a:lnTo>
                  <a:lnTo>
                    <a:pt x="6943" y="420187"/>
                  </a:lnTo>
                  <a:lnTo>
                    <a:pt x="100970" y="326163"/>
                  </a:lnTo>
                  <a:lnTo>
                    <a:pt x="106359" y="0"/>
                  </a:lnTo>
                  <a:close/>
                </a:path>
              </a:pathLst>
            </a:custGeom>
            <a:solidFill>
              <a:srgbClr val="FFFFFF">
                <a:alpha val="8666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145213" y="1515612"/>
              <a:ext cx="619125" cy="637540"/>
            </a:xfrm>
            <a:custGeom>
              <a:avLst/>
              <a:gdLst/>
              <a:ahLst/>
              <a:cxnLst/>
              <a:rect l="l" t="t" r="r" b="b"/>
              <a:pathLst>
                <a:path w="619125" h="637539">
                  <a:moveTo>
                    <a:pt x="319487" y="0"/>
                  </a:moveTo>
                  <a:lnTo>
                    <a:pt x="266614" y="3766"/>
                  </a:lnTo>
                  <a:lnTo>
                    <a:pt x="217247" y="15038"/>
                  </a:lnTo>
                  <a:lnTo>
                    <a:pt x="171488" y="33773"/>
                  </a:lnTo>
                  <a:lnTo>
                    <a:pt x="129440" y="59930"/>
                  </a:lnTo>
                  <a:lnTo>
                    <a:pt x="91205" y="93467"/>
                  </a:lnTo>
                  <a:lnTo>
                    <a:pt x="58489" y="132625"/>
                  </a:lnTo>
                  <a:lnTo>
                    <a:pt x="32966" y="175595"/>
                  </a:lnTo>
                  <a:lnTo>
                    <a:pt x="14680" y="222263"/>
                  </a:lnTo>
                  <a:lnTo>
                    <a:pt x="3677" y="272514"/>
                  </a:lnTo>
                  <a:lnTo>
                    <a:pt x="0" y="326235"/>
                  </a:lnTo>
                  <a:lnTo>
                    <a:pt x="3397" y="379521"/>
                  </a:lnTo>
                  <a:lnTo>
                    <a:pt x="13562" y="428769"/>
                  </a:lnTo>
                  <a:lnTo>
                    <a:pt x="30458" y="473876"/>
                  </a:lnTo>
                  <a:lnTo>
                    <a:pt x="54046" y="514741"/>
                  </a:lnTo>
                  <a:lnTo>
                    <a:pt x="84287" y="551261"/>
                  </a:lnTo>
                  <a:lnTo>
                    <a:pt x="120166" y="582183"/>
                  </a:lnTo>
                  <a:lnTo>
                    <a:pt x="160632" y="606297"/>
                  </a:lnTo>
                  <a:lnTo>
                    <a:pt x="205580" y="623567"/>
                  </a:lnTo>
                  <a:lnTo>
                    <a:pt x="254906" y="633955"/>
                  </a:lnTo>
                  <a:lnTo>
                    <a:pt x="308506" y="637426"/>
                  </a:lnTo>
                  <a:lnTo>
                    <a:pt x="350829" y="635962"/>
                  </a:lnTo>
                  <a:lnTo>
                    <a:pt x="392741" y="630588"/>
                  </a:lnTo>
                  <a:lnTo>
                    <a:pt x="433974" y="621353"/>
                  </a:lnTo>
                  <a:lnTo>
                    <a:pt x="446220" y="617385"/>
                  </a:lnTo>
                  <a:lnTo>
                    <a:pt x="312428" y="617385"/>
                  </a:lnTo>
                  <a:lnTo>
                    <a:pt x="261651" y="614176"/>
                  </a:lnTo>
                  <a:lnTo>
                    <a:pt x="215142" y="604572"/>
                  </a:lnTo>
                  <a:lnTo>
                    <a:pt x="172997" y="588606"/>
                  </a:lnTo>
                  <a:lnTo>
                    <a:pt x="135314" y="566312"/>
                  </a:lnTo>
                  <a:lnTo>
                    <a:pt x="102187" y="537722"/>
                  </a:lnTo>
                  <a:lnTo>
                    <a:pt x="74423" y="503828"/>
                  </a:lnTo>
                  <a:lnTo>
                    <a:pt x="52781" y="465643"/>
                  </a:lnTo>
                  <a:lnTo>
                    <a:pt x="37290" y="423254"/>
                  </a:lnTo>
                  <a:lnTo>
                    <a:pt x="27975" y="376748"/>
                  </a:lnTo>
                  <a:lnTo>
                    <a:pt x="24865" y="326235"/>
                  </a:lnTo>
                  <a:lnTo>
                    <a:pt x="28127" y="276072"/>
                  </a:lnTo>
                  <a:lnTo>
                    <a:pt x="37890" y="229116"/>
                  </a:lnTo>
                  <a:lnTo>
                    <a:pt x="54116" y="185439"/>
                  </a:lnTo>
                  <a:lnTo>
                    <a:pt x="76769" y="145138"/>
                  </a:lnTo>
                  <a:lnTo>
                    <a:pt x="105810" y="108308"/>
                  </a:lnTo>
                  <a:lnTo>
                    <a:pt x="140126" y="76629"/>
                  </a:lnTo>
                  <a:lnTo>
                    <a:pt x="178356" y="51920"/>
                  </a:lnTo>
                  <a:lnTo>
                    <a:pt x="220405" y="34223"/>
                  </a:lnTo>
                  <a:lnTo>
                    <a:pt x="266179" y="23575"/>
                  </a:lnTo>
                  <a:lnTo>
                    <a:pt x="315581" y="20017"/>
                  </a:lnTo>
                  <a:lnTo>
                    <a:pt x="439244" y="20017"/>
                  </a:lnTo>
                  <a:lnTo>
                    <a:pt x="419540" y="12815"/>
                  </a:lnTo>
                  <a:lnTo>
                    <a:pt x="371604" y="3211"/>
                  </a:lnTo>
                  <a:lnTo>
                    <a:pt x="319487" y="0"/>
                  </a:lnTo>
                  <a:close/>
                </a:path>
                <a:path w="619125" h="637539">
                  <a:moveTo>
                    <a:pt x="474258" y="586433"/>
                  </a:moveTo>
                  <a:lnTo>
                    <a:pt x="435205" y="600587"/>
                  </a:lnTo>
                  <a:lnTo>
                    <a:pt x="394987" y="610507"/>
                  </a:lnTo>
                  <a:lnTo>
                    <a:pt x="353947" y="616128"/>
                  </a:lnTo>
                  <a:lnTo>
                    <a:pt x="312428" y="617385"/>
                  </a:lnTo>
                  <a:lnTo>
                    <a:pt x="446220" y="617385"/>
                  </a:lnTo>
                  <a:lnTo>
                    <a:pt x="474258" y="608302"/>
                  </a:lnTo>
                  <a:lnTo>
                    <a:pt x="474258" y="586433"/>
                  </a:lnTo>
                  <a:close/>
                </a:path>
                <a:path w="619125" h="637539">
                  <a:moveTo>
                    <a:pt x="309227" y="146641"/>
                  </a:moveTo>
                  <a:lnTo>
                    <a:pt x="245464" y="161207"/>
                  </a:lnTo>
                  <a:lnTo>
                    <a:pt x="195926" y="203917"/>
                  </a:lnTo>
                  <a:lnTo>
                    <a:pt x="163168" y="269420"/>
                  </a:lnTo>
                  <a:lnTo>
                    <a:pt x="154935" y="307712"/>
                  </a:lnTo>
                  <a:lnTo>
                    <a:pt x="152182" y="349547"/>
                  </a:lnTo>
                  <a:lnTo>
                    <a:pt x="154119" y="379880"/>
                  </a:lnTo>
                  <a:lnTo>
                    <a:pt x="169528" y="430964"/>
                  </a:lnTo>
                  <a:lnTo>
                    <a:pt x="199806" y="467982"/>
                  </a:lnTo>
                  <a:lnTo>
                    <a:pt x="241879" y="487010"/>
                  </a:lnTo>
                  <a:lnTo>
                    <a:pt x="265358" y="488816"/>
                  </a:lnTo>
                  <a:lnTo>
                    <a:pt x="302448" y="481987"/>
                  </a:lnTo>
                  <a:lnTo>
                    <a:pt x="325016" y="468798"/>
                  </a:lnTo>
                  <a:lnTo>
                    <a:pt x="269358" y="468798"/>
                  </a:lnTo>
                  <a:lnTo>
                    <a:pt x="249463" y="467016"/>
                  </a:lnTo>
                  <a:lnTo>
                    <a:pt x="214464" y="449667"/>
                  </a:lnTo>
                  <a:lnTo>
                    <a:pt x="190536" y="417048"/>
                  </a:lnTo>
                  <a:lnTo>
                    <a:pt x="178524" y="372734"/>
                  </a:lnTo>
                  <a:lnTo>
                    <a:pt x="177019" y="346370"/>
                  </a:lnTo>
                  <a:lnTo>
                    <a:pt x="179183" y="308488"/>
                  </a:lnTo>
                  <a:lnTo>
                    <a:pt x="196644" y="243047"/>
                  </a:lnTo>
                  <a:lnTo>
                    <a:pt x="230364" y="195030"/>
                  </a:lnTo>
                  <a:lnTo>
                    <a:pt x="279496" y="169274"/>
                  </a:lnTo>
                  <a:lnTo>
                    <a:pt x="307721" y="166275"/>
                  </a:lnTo>
                  <a:lnTo>
                    <a:pt x="365990" y="166275"/>
                  </a:lnTo>
                  <a:lnTo>
                    <a:pt x="359740" y="161349"/>
                  </a:lnTo>
                  <a:lnTo>
                    <a:pt x="348017" y="154938"/>
                  </a:lnTo>
                  <a:lnTo>
                    <a:pt x="335557" y="150312"/>
                  </a:lnTo>
                  <a:lnTo>
                    <a:pt x="322561" y="147527"/>
                  </a:lnTo>
                  <a:lnTo>
                    <a:pt x="309227" y="146641"/>
                  </a:lnTo>
                  <a:close/>
                </a:path>
                <a:path w="619125" h="637539">
                  <a:moveTo>
                    <a:pt x="408517" y="389896"/>
                  </a:moveTo>
                  <a:lnTo>
                    <a:pt x="385609" y="389896"/>
                  </a:lnTo>
                  <a:lnTo>
                    <a:pt x="388935" y="390390"/>
                  </a:lnTo>
                  <a:lnTo>
                    <a:pt x="388982" y="391143"/>
                  </a:lnTo>
                  <a:lnTo>
                    <a:pt x="397124" y="432974"/>
                  </a:lnTo>
                  <a:lnTo>
                    <a:pt x="414838" y="463597"/>
                  </a:lnTo>
                  <a:lnTo>
                    <a:pt x="441582" y="482411"/>
                  </a:lnTo>
                  <a:lnTo>
                    <a:pt x="476815" y="488816"/>
                  </a:lnTo>
                  <a:lnTo>
                    <a:pt x="505640" y="485208"/>
                  </a:lnTo>
                  <a:lnTo>
                    <a:pt x="532095" y="474420"/>
                  </a:lnTo>
                  <a:lnTo>
                    <a:pt x="539677" y="468759"/>
                  </a:lnTo>
                  <a:lnTo>
                    <a:pt x="474870" y="468759"/>
                  </a:lnTo>
                  <a:lnTo>
                    <a:pt x="460349" y="467812"/>
                  </a:lnTo>
                  <a:lnTo>
                    <a:pt x="424529" y="445227"/>
                  </a:lnTo>
                  <a:lnTo>
                    <a:pt x="408881" y="397424"/>
                  </a:lnTo>
                  <a:lnTo>
                    <a:pt x="408517" y="389896"/>
                  </a:lnTo>
                  <a:close/>
                </a:path>
                <a:path w="619125" h="637539">
                  <a:moveTo>
                    <a:pt x="365990" y="166275"/>
                  </a:moveTo>
                  <a:lnTo>
                    <a:pt x="307721" y="166275"/>
                  </a:lnTo>
                  <a:lnTo>
                    <a:pt x="325329" y="167425"/>
                  </a:lnTo>
                  <a:lnTo>
                    <a:pt x="342065" y="172327"/>
                  </a:lnTo>
                  <a:lnTo>
                    <a:pt x="380512" y="206712"/>
                  </a:lnTo>
                  <a:lnTo>
                    <a:pt x="391937" y="244033"/>
                  </a:lnTo>
                  <a:lnTo>
                    <a:pt x="393374" y="266912"/>
                  </a:lnTo>
                  <a:lnTo>
                    <a:pt x="391313" y="308488"/>
                  </a:lnTo>
                  <a:lnTo>
                    <a:pt x="385133" y="346433"/>
                  </a:lnTo>
                  <a:lnTo>
                    <a:pt x="374923" y="380432"/>
                  </a:lnTo>
                  <a:lnTo>
                    <a:pt x="360658" y="410549"/>
                  </a:lnTo>
                  <a:lnTo>
                    <a:pt x="342326" y="435958"/>
                  </a:lnTo>
                  <a:lnTo>
                    <a:pt x="320947" y="454161"/>
                  </a:lnTo>
                  <a:lnTo>
                    <a:pt x="296599" y="465129"/>
                  </a:lnTo>
                  <a:lnTo>
                    <a:pt x="269358" y="468798"/>
                  </a:lnTo>
                  <a:lnTo>
                    <a:pt x="325016" y="468798"/>
                  </a:lnTo>
                  <a:lnTo>
                    <a:pt x="335930" y="462420"/>
                  </a:lnTo>
                  <a:lnTo>
                    <a:pt x="364123" y="431498"/>
                  </a:lnTo>
                  <a:lnTo>
                    <a:pt x="385342" y="390602"/>
                  </a:lnTo>
                  <a:lnTo>
                    <a:pt x="385609" y="389896"/>
                  </a:lnTo>
                  <a:lnTo>
                    <a:pt x="408517" y="389896"/>
                  </a:lnTo>
                  <a:lnTo>
                    <a:pt x="407838" y="375848"/>
                  </a:lnTo>
                  <a:lnTo>
                    <a:pt x="422589" y="206773"/>
                  </a:lnTo>
                  <a:lnTo>
                    <a:pt x="397821" y="206773"/>
                  </a:lnTo>
                  <a:lnTo>
                    <a:pt x="397555" y="206059"/>
                  </a:lnTo>
                  <a:lnTo>
                    <a:pt x="390432" y="193044"/>
                  </a:lnTo>
                  <a:lnTo>
                    <a:pt x="381668" y="181150"/>
                  </a:lnTo>
                  <a:lnTo>
                    <a:pt x="371394" y="170534"/>
                  </a:lnTo>
                  <a:lnTo>
                    <a:pt x="365990" y="166275"/>
                  </a:lnTo>
                  <a:close/>
                </a:path>
                <a:path w="619125" h="637539">
                  <a:moveTo>
                    <a:pt x="439244" y="20017"/>
                  </a:moveTo>
                  <a:lnTo>
                    <a:pt x="315581" y="20017"/>
                  </a:lnTo>
                  <a:lnTo>
                    <a:pt x="365737" y="22929"/>
                  </a:lnTo>
                  <a:lnTo>
                    <a:pt x="411408" y="31641"/>
                  </a:lnTo>
                  <a:lnTo>
                    <a:pt x="452502" y="46123"/>
                  </a:lnTo>
                  <a:lnTo>
                    <a:pt x="488931" y="66340"/>
                  </a:lnTo>
                  <a:lnTo>
                    <a:pt x="520606" y="92259"/>
                  </a:lnTo>
                  <a:lnTo>
                    <a:pt x="552664" y="131395"/>
                  </a:lnTo>
                  <a:lnTo>
                    <a:pt x="575639" y="176767"/>
                  </a:lnTo>
                  <a:lnTo>
                    <a:pt x="589469" y="228194"/>
                  </a:lnTo>
                  <a:lnTo>
                    <a:pt x="594093" y="285494"/>
                  </a:lnTo>
                  <a:lnTo>
                    <a:pt x="592024" y="323512"/>
                  </a:lnTo>
                  <a:lnTo>
                    <a:pt x="575566" y="389038"/>
                  </a:lnTo>
                  <a:lnTo>
                    <a:pt x="543200" y="439215"/>
                  </a:lnTo>
                  <a:lnTo>
                    <a:pt x="499943" y="465464"/>
                  </a:lnTo>
                  <a:lnTo>
                    <a:pt x="474870" y="468759"/>
                  </a:lnTo>
                  <a:lnTo>
                    <a:pt x="539677" y="468759"/>
                  </a:lnTo>
                  <a:lnTo>
                    <a:pt x="577538" y="431498"/>
                  </a:lnTo>
                  <a:lnTo>
                    <a:pt x="608457" y="364805"/>
                  </a:lnTo>
                  <a:lnTo>
                    <a:pt x="616232" y="325183"/>
                  </a:lnTo>
                  <a:lnTo>
                    <a:pt x="618832" y="281556"/>
                  </a:lnTo>
                  <a:lnTo>
                    <a:pt x="615543" y="234402"/>
                  </a:lnTo>
                  <a:lnTo>
                    <a:pt x="605703" y="190533"/>
                  </a:lnTo>
                  <a:lnTo>
                    <a:pt x="589345" y="150043"/>
                  </a:lnTo>
                  <a:lnTo>
                    <a:pt x="566508" y="113021"/>
                  </a:lnTo>
                  <a:lnTo>
                    <a:pt x="537226" y="79560"/>
                  </a:lnTo>
                  <a:lnTo>
                    <a:pt x="502455" y="51033"/>
                  </a:lnTo>
                  <a:lnTo>
                    <a:pt x="463191" y="28770"/>
                  </a:lnTo>
                  <a:lnTo>
                    <a:pt x="439244" y="20017"/>
                  </a:lnTo>
                  <a:close/>
                </a:path>
                <a:path w="619125" h="637539">
                  <a:moveTo>
                    <a:pt x="427353" y="152171"/>
                  </a:moveTo>
                  <a:lnTo>
                    <a:pt x="405704" y="152171"/>
                  </a:lnTo>
                  <a:lnTo>
                    <a:pt x="404018" y="170534"/>
                  </a:lnTo>
                  <a:lnTo>
                    <a:pt x="403096" y="181150"/>
                  </a:lnTo>
                  <a:lnTo>
                    <a:pt x="401971" y="195030"/>
                  </a:lnTo>
                  <a:lnTo>
                    <a:pt x="401155" y="206302"/>
                  </a:lnTo>
                  <a:lnTo>
                    <a:pt x="397821" y="206773"/>
                  </a:lnTo>
                  <a:lnTo>
                    <a:pt x="422589" y="206773"/>
                  </a:lnTo>
                  <a:lnTo>
                    <a:pt x="427353" y="152171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76043" y="2514600"/>
              <a:ext cx="8439912" cy="175107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0415" y="4457700"/>
              <a:ext cx="5245608" cy="130302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5039512" y="3187077"/>
              <a:ext cx="1865630" cy="2368550"/>
            </a:xfrm>
            <a:custGeom>
              <a:avLst/>
              <a:gdLst/>
              <a:ahLst/>
              <a:cxnLst/>
              <a:rect l="l" t="t" r="r" b="b"/>
              <a:pathLst>
                <a:path w="1865629" h="2368550">
                  <a:moveTo>
                    <a:pt x="274904" y="2094420"/>
                  </a:moveTo>
                  <a:lnTo>
                    <a:pt x="264337" y="2094420"/>
                  </a:lnTo>
                  <a:lnTo>
                    <a:pt x="264337" y="2104961"/>
                  </a:lnTo>
                  <a:lnTo>
                    <a:pt x="264337" y="2357971"/>
                  </a:lnTo>
                  <a:lnTo>
                    <a:pt x="10579" y="2357971"/>
                  </a:lnTo>
                  <a:lnTo>
                    <a:pt x="10579" y="2104961"/>
                  </a:lnTo>
                  <a:lnTo>
                    <a:pt x="264337" y="2104961"/>
                  </a:lnTo>
                  <a:lnTo>
                    <a:pt x="264337" y="2094420"/>
                  </a:lnTo>
                  <a:lnTo>
                    <a:pt x="0" y="2094420"/>
                  </a:lnTo>
                  <a:lnTo>
                    <a:pt x="0" y="2368512"/>
                  </a:lnTo>
                  <a:lnTo>
                    <a:pt x="274904" y="2368512"/>
                  </a:lnTo>
                  <a:lnTo>
                    <a:pt x="274904" y="2357971"/>
                  </a:lnTo>
                  <a:lnTo>
                    <a:pt x="274904" y="2104961"/>
                  </a:lnTo>
                  <a:lnTo>
                    <a:pt x="274904" y="2094420"/>
                  </a:lnTo>
                  <a:close/>
                </a:path>
                <a:path w="1865629" h="2368550">
                  <a:moveTo>
                    <a:pt x="1746605" y="118757"/>
                  </a:moveTo>
                  <a:lnTo>
                    <a:pt x="1738858" y="111010"/>
                  </a:lnTo>
                  <a:lnTo>
                    <a:pt x="1620786" y="229069"/>
                  </a:lnTo>
                  <a:lnTo>
                    <a:pt x="1502740" y="111010"/>
                  </a:lnTo>
                  <a:lnTo>
                    <a:pt x="1489430" y="124320"/>
                  </a:lnTo>
                  <a:lnTo>
                    <a:pt x="1607489" y="242379"/>
                  </a:lnTo>
                  <a:lnTo>
                    <a:pt x="1489430" y="360451"/>
                  </a:lnTo>
                  <a:lnTo>
                    <a:pt x="1497164" y="368185"/>
                  </a:lnTo>
                  <a:lnTo>
                    <a:pt x="1746605" y="118757"/>
                  </a:lnTo>
                  <a:close/>
                </a:path>
                <a:path w="1865629" h="2368550">
                  <a:moveTo>
                    <a:pt x="1865363" y="0"/>
                  </a:moveTo>
                  <a:lnTo>
                    <a:pt x="1378419" y="0"/>
                  </a:lnTo>
                  <a:lnTo>
                    <a:pt x="1378419" y="486918"/>
                  </a:lnTo>
                  <a:lnTo>
                    <a:pt x="1397254" y="468096"/>
                  </a:lnTo>
                  <a:lnTo>
                    <a:pt x="1397254" y="18834"/>
                  </a:lnTo>
                  <a:lnTo>
                    <a:pt x="1846541" y="18834"/>
                  </a:lnTo>
                  <a:lnTo>
                    <a:pt x="186536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01870" y="5343652"/>
              <a:ext cx="147572" cy="147138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290880" y="5901944"/>
            <a:ext cx="5403215" cy="54610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80"/>
              </a:spcBef>
            </a:pPr>
            <a:r>
              <a:rPr sz="1800" b="1" spc="-370" dirty="0">
                <a:solidFill>
                  <a:srgbClr val="001F5F"/>
                </a:solidFill>
                <a:latin typeface="Trebuchet MS"/>
                <a:cs typeface="Trebuchet MS"/>
              </a:rPr>
              <a:t>19</a:t>
            </a:r>
            <a:r>
              <a:rPr sz="1800" b="1" spc="-17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1800" b="1" spc="-254" dirty="0">
                <a:solidFill>
                  <a:srgbClr val="001F5F"/>
                </a:solidFill>
                <a:latin typeface="Trebuchet MS"/>
                <a:cs typeface="Trebuchet MS"/>
              </a:rPr>
              <a:t>835</a:t>
            </a:r>
            <a:r>
              <a:rPr sz="1800" b="1" spc="-17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1800" b="1" spc="-195" dirty="0">
                <a:solidFill>
                  <a:srgbClr val="001F5F"/>
                </a:solidFill>
                <a:latin typeface="Trebuchet MS"/>
                <a:cs typeface="Trebuchet MS"/>
              </a:rPr>
              <a:t>(2</a:t>
            </a:r>
            <a:r>
              <a:rPr sz="1800" b="1" spc="-235" dirty="0">
                <a:solidFill>
                  <a:srgbClr val="001F5F"/>
                </a:solidFill>
                <a:latin typeface="Trebuchet MS"/>
                <a:cs typeface="Trebuchet MS"/>
              </a:rPr>
              <a:t>9</a:t>
            </a:r>
            <a:r>
              <a:rPr sz="1800" b="1" spc="-225" dirty="0">
                <a:solidFill>
                  <a:srgbClr val="001F5F"/>
                </a:solidFill>
                <a:latin typeface="Trebuchet MS"/>
                <a:cs typeface="Trebuchet MS"/>
              </a:rPr>
              <a:t>,2%)</a:t>
            </a:r>
            <a:r>
              <a:rPr sz="1800" b="1" spc="-19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1600" spc="-165" dirty="0">
                <a:solidFill>
                  <a:srgbClr val="001F5F"/>
                </a:solidFill>
                <a:latin typeface="Trebuchet MS"/>
                <a:cs typeface="Trebuchet MS"/>
              </a:rPr>
              <a:t>пред</a:t>
            </a:r>
            <a:r>
              <a:rPr sz="1600" spc="-155" dirty="0">
                <a:solidFill>
                  <a:srgbClr val="001F5F"/>
                </a:solidFill>
                <a:latin typeface="Trebuchet MS"/>
                <a:cs typeface="Trebuchet MS"/>
              </a:rPr>
              <a:t>с</a:t>
            </a:r>
            <a:r>
              <a:rPr sz="1600" spc="-165" dirty="0">
                <a:solidFill>
                  <a:srgbClr val="001F5F"/>
                </a:solidFill>
                <a:latin typeface="Trebuchet MS"/>
                <a:cs typeface="Trebuchet MS"/>
              </a:rPr>
              <a:t>еда</a:t>
            </a:r>
            <a:r>
              <a:rPr sz="1600" spc="-170" dirty="0">
                <a:solidFill>
                  <a:srgbClr val="001F5F"/>
                </a:solidFill>
                <a:latin typeface="Trebuchet MS"/>
                <a:cs typeface="Trebuchet MS"/>
              </a:rPr>
              <a:t>те</a:t>
            </a:r>
            <a:r>
              <a:rPr sz="1600" spc="-190" dirty="0">
                <a:solidFill>
                  <a:srgbClr val="001F5F"/>
                </a:solidFill>
                <a:latin typeface="Trebuchet MS"/>
                <a:cs typeface="Trebuchet MS"/>
              </a:rPr>
              <a:t>лей</a:t>
            </a:r>
            <a:r>
              <a:rPr sz="1600" spc="-7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1600" spc="-155" dirty="0">
                <a:solidFill>
                  <a:srgbClr val="001F5F"/>
                </a:solidFill>
                <a:latin typeface="Trebuchet MS"/>
                <a:cs typeface="Trebuchet MS"/>
              </a:rPr>
              <a:t>ор</a:t>
            </a:r>
            <a:r>
              <a:rPr sz="1600" spc="-135" dirty="0">
                <a:solidFill>
                  <a:srgbClr val="001F5F"/>
                </a:solidFill>
                <a:latin typeface="Trebuchet MS"/>
                <a:cs typeface="Trebuchet MS"/>
              </a:rPr>
              <a:t>г</a:t>
            </a:r>
            <a:r>
              <a:rPr sz="1600" spc="-114" dirty="0">
                <a:solidFill>
                  <a:srgbClr val="001F5F"/>
                </a:solidFill>
                <a:latin typeface="Trebuchet MS"/>
                <a:cs typeface="Trebuchet MS"/>
              </a:rPr>
              <a:t>а</a:t>
            </a:r>
            <a:r>
              <a:rPr sz="1600" spc="-185" dirty="0">
                <a:solidFill>
                  <a:srgbClr val="001F5F"/>
                </a:solidFill>
                <a:latin typeface="Trebuchet MS"/>
                <a:cs typeface="Trebuchet MS"/>
              </a:rPr>
              <a:t>н</a:t>
            </a:r>
            <a:r>
              <a:rPr sz="1600" spc="-180" dirty="0">
                <a:solidFill>
                  <a:srgbClr val="001F5F"/>
                </a:solidFill>
                <a:latin typeface="Trebuchet MS"/>
                <a:cs typeface="Trebuchet MS"/>
              </a:rPr>
              <a:t>и</a:t>
            </a:r>
            <a:r>
              <a:rPr sz="1600" spc="-110" dirty="0">
                <a:solidFill>
                  <a:srgbClr val="001F5F"/>
                </a:solidFill>
                <a:latin typeface="Trebuchet MS"/>
                <a:cs typeface="Trebuchet MS"/>
              </a:rPr>
              <a:t>за</a:t>
            </a:r>
            <a:r>
              <a:rPr sz="1600" spc="-135" dirty="0">
                <a:solidFill>
                  <a:srgbClr val="001F5F"/>
                </a:solidFill>
                <a:latin typeface="Trebuchet MS"/>
                <a:cs typeface="Trebuchet MS"/>
              </a:rPr>
              <a:t>ц</a:t>
            </a:r>
            <a:r>
              <a:rPr sz="1600" spc="-190" dirty="0">
                <a:solidFill>
                  <a:srgbClr val="001F5F"/>
                </a:solidFill>
                <a:latin typeface="Trebuchet MS"/>
                <a:cs typeface="Trebuchet MS"/>
              </a:rPr>
              <a:t>ий</a:t>
            </a:r>
            <a:r>
              <a:rPr sz="1600" spc="-11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1600" spc="-175" dirty="0">
                <a:solidFill>
                  <a:srgbClr val="001F5F"/>
                </a:solidFill>
                <a:latin typeface="Trebuchet MS"/>
                <a:cs typeface="Trebuchet MS"/>
              </a:rPr>
              <a:t>П</a:t>
            </a:r>
            <a:r>
              <a:rPr sz="1600" spc="-165" dirty="0">
                <a:solidFill>
                  <a:srgbClr val="001F5F"/>
                </a:solidFill>
                <a:latin typeface="Trebuchet MS"/>
                <a:cs typeface="Trebuchet MS"/>
              </a:rPr>
              <a:t>ро</a:t>
            </a:r>
            <a:r>
              <a:rPr sz="1600" spc="-229" dirty="0">
                <a:solidFill>
                  <a:srgbClr val="001F5F"/>
                </a:solidFill>
                <a:latin typeface="Trebuchet MS"/>
                <a:cs typeface="Trebuchet MS"/>
              </a:rPr>
              <a:t>ф</a:t>
            </a:r>
            <a:r>
              <a:rPr sz="1600" spc="-114" dirty="0">
                <a:solidFill>
                  <a:srgbClr val="001F5F"/>
                </a:solidFill>
                <a:latin typeface="Trebuchet MS"/>
                <a:cs typeface="Trebuchet MS"/>
              </a:rPr>
              <a:t>с</a:t>
            </a:r>
            <a:r>
              <a:rPr sz="1600" spc="-130" dirty="0">
                <a:solidFill>
                  <a:srgbClr val="001F5F"/>
                </a:solidFill>
                <a:latin typeface="Trebuchet MS"/>
                <a:cs typeface="Trebuchet MS"/>
              </a:rPr>
              <a:t>оюза</a:t>
            </a:r>
            <a:r>
              <a:rPr sz="1600" spc="-114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1600" spc="-175" dirty="0">
                <a:solidFill>
                  <a:srgbClr val="001F5F"/>
                </a:solidFill>
                <a:latin typeface="Trebuchet MS"/>
                <a:cs typeface="Trebuchet MS"/>
              </a:rPr>
              <a:t>д</a:t>
            </a:r>
            <a:r>
              <a:rPr sz="1600" spc="-165" dirty="0">
                <a:solidFill>
                  <a:srgbClr val="001F5F"/>
                </a:solidFill>
                <a:latin typeface="Trebuchet MS"/>
                <a:cs typeface="Trebuchet MS"/>
              </a:rPr>
              <a:t>а</a:t>
            </a:r>
            <a:r>
              <a:rPr sz="1600" spc="-155" dirty="0">
                <a:solidFill>
                  <a:srgbClr val="001F5F"/>
                </a:solidFill>
                <a:latin typeface="Trebuchet MS"/>
                <a:cs typeface="Trebuchet MS"/>
              </a:rPr>
              <a:t>ли  </a:t>
            </a:r>
            <a:r>
              <a:rPr sz="1600" spc="-114" dirty="0">
                <a:solidFill>
                  <a:srgbClr val="001F5F"/>
                </a:solidFill>
                <a:latin typeface="Trebuchet MS"/>
                <a:cs typeface="Trebuchet MS"/>
              </a:rPr>
              <a:t>с</a:t>
            </a:r>
            <a:r>
              <a:rPr sz="1600" spc="-160" dirty="0">
                <a:solidFill>
                  <a:srgbClr val="001F5F"/>
                </a:solidFill>
                <a:latin typeface="Trebuchet MS"/>
                <a:cs typeface="Trebuchet MS"/>
              </a:rPr>
              <a:t>ог</a:t>
            </a:r>
            <a:r>
              <a:rPr sz="1600" spc="-190" dirty="0">
                <a:solidFill>
                  <a:srgbClr val="001F5F"/>
                </a:solidFill>
                <a:latin typeface="Trebuchet MS"/>
                <a:cs typeface="Trebuchet MS"/>
              </a:rPr>
              <a:t>л</a:t>
            </a:r>
            <a:r>
              <a:rPr sz="1600" spc="-114" dirty="0">
                <a:solidFill>
                  <a:srgbClr val="001F5F"/>
                </a:solidFill>
                <a:latin typeface="Trebuchet MS"/>
                <a:cs typeface="Trebuchet MS"/>
              </a:rPr>
              <a:t>ас</a:t>
            </a:r>
            <a:r>
              <a:rPr sz="1600" spc="-190" dirty="0">
                <a:solidFill>
                  <a:srgbClr val="001F5F"/>
                </a:solidFill>
                <a:latin typeface="Trebuchet MS"/>
                <a:cs typeface="Trebuchet MS"/>
              </a:rPr>
              <a:t>и</a:t>
            </a:r>
            <a:r>
              <a:rPr sz="1600" spc="-160" dirty="0">
                <a:solidFill>
                  <a:srgbClr val="001F5F"/>
                </a:solidFill>
                <a:latin typeface="Trebuchet MS"/>
                <a:cs typeface="Trebuchet MS"/>
              </a:rPr>
              <a:t>е</a:t>
            </a:r>
            <a:r>
              <a:rPr sz="1600" spc="-10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1600" spc="-145" dirty="0">
                <a:solidFill>
                  <a:srgbClr val="001F5F"/>
                </a:solidFill>
                <a:latin typeface="Trebuchet MS"/>
                <a:cs typeface="Trebuchet MS"/>
              </a:rPr>
              <a:t>на</a:t>
            </a:r>
            <a:r>
              <a:rPr sz="1600" spc="-12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1600" spc="-145" dirty="0">
                <a:solidFill>
                  <a:srgbClr val="001F5F"/>
                </a:solidFill>
                <a:latin typeface="Trebuchet MS"/>
                <a:cs typeface="Trebuchet MS"/>
              </a:rPr>
              <a:t>п</a:t>
            </a:r>
            <a:r>
              <a:rPr sz="1600" spc="-140" dirty="0">
                <a:solidFill>
                  <a:srgbClr val="001F5F"/>
                </a:solidFill>
                <a:latin typeface="Trebuchet MS"/>
                <a:cs typeface="Trebuchet MS"/>
              </a:rPr>
              <a:t>о</a:t>
            </a:r>
            <a:r>
              <a:rPr sz="1600" spc="-210" dirty="0">
                <a:solidFill>
                  <a:srgbClr val="001F5F"/>
                </a:solidFill>
                <a:latin typeface="Trebuchet MS"/>
                <a:cs typeface="Trebuchet MS"/>
              </a:rPr>
              <a:t>л</a:t>
            </a:r>
            <a:r>
              <a:rPr sz="1600" spc="-195" dirty="0">
                <a:solidFill>
                  <a:srgbClr val="001F5F"/>
                </a:solidFill>
                <a:latin typeface="Trebuchet MS"/>
                <a:cs typeface="Trebuchet MS"/>
              </a:rPr>
              <a:t>у</a:t>
            </a:r>
            <a:r>
              <a:rPr sz="1600" spc="-175" dirty="0">
                <a:solidFill>
                  <a:srgbClr val="001F5F"/>
                </a:solidFill>
                <a:latin typeface="Trebuchet MS"/>
                <a:cs typeface="Trebuchet MS"/>
              </a:rPr>
              <a:t>чени</a:t>
            </a:r>
            <a:r>
              <a:rPr sz="1600" spc="-160" dirty="0">
                <a:solidFill>
                  <a:srgbClr val="001F5F"/>
                </a:solidFill>
                <a:latin typeface="Trebuchet MS"/>
                <a:cs typeface="Trebuchet MS"/>
              </a:rPr>
              <a:t>е</a:t>
            </a:r>
            <a:r>
              <a:rPr sz="1600" spc="-10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1600" spc="-65" dirty="0">
                <a:solidFill>
                  <a:srgbClr val="001F5F"/>
                </a:solidFill>
                <a:latin typeface="Trebuchet MS"/>
                <a:cs typeface="Trebuchet MS"/>
              </a:rPr>
              <a:t>SMS</a:t>
            </a:r>
            <a:r>
              <a:rPr sz="1600" spc="-195" dirty="0">
                <a:solidFill>
                  <a:srgbClr val="001F5F"/>
                </a:solidFill>
                <a:latin typeface="Trebuchet MS"/>
                <a:cs typeface="Trebuchet MS"/>
              </a:rPr>
              <a:t>/</a:t>
            </a:r>
            <a:r>
              <a:rPr sz="1600" spc="-145" dirty="0">
                <a:solidFill>
                  <a:srgbClr val="001F5F"/>
                </a:solidFill>
                <a:latin typeface="Trebuchet MS"/>
                <a:cs typeface="Trebuchet MS"/>
              </a:rPr>
              <a:t>PUS</a:t>
            </a:r>
            <a:r>
              <a:rPr sz="1600" spc="-175" dirty="0">
                <a:solidFill>
                  <a:srgbClr val="001F5F"/>
                </a:solidFill>
                <a:latin typeface="Trebuchet MS"/>
                <a:cs typeface="Trebuchet MS"/>
              </a:rPr>
              <a:t>H</a:t>
            </a:r>
            <a:r>
              <a:rPr sz="1600" spc="-195" dirty="0">
                <a:solidFill>
                  <a:srgbClr val="001F5F"/>
                </a:solidFill>
                <a:latin typeface="Trebuchet MS"/>
                <a:cs typeface="Trebuchet MS"/>
              </a:rPr>
              <a:t>/</a:t>
            </a:r>
            <a:r>
              <a:rPr sz="1600" spc="-155" dirty="0">
                <a:solidFill>
                  <a:srgbClr val="001F5F"/>
                </a:solidFill>
                <a:latin typeface="Trebuchet MS"/>
                <a:cs typeface="Trebuchet MS"/>
              </a:rPr>
              <a:t>e</a:t>
            </a:r>
            <a:r>
              <a:rPr sz="1600" spc="-65" dirty="0">
                <a:solidFill>
                  <a:srgbClr val="001F5F"/>
                </a:solidFill>
                <a:latin typeface="Trebuchet MS"/>
                <a:cs typeface="Trebuchet MS"/>
              </a:rPr>
              <a:t>-</a:t>
            </a:r>
            <a:r>
              <a:rPr sz="1600" spc="-185" dirty="0">
                <a:solidFill>
                  <a:srgbClr val="001F5F"/>
                </a:solidFill>
                <a:latin typeface="Trebuchet MS"/>
                <a:cs typeface="Trebuchet MS"/>
              </a:rPr>
              <a:t>m</a:t>
            </a:r>
            <a:r>
              <a:rPr sz="1600" spc="-130" dirty="0">
                <a:solidFill>
                  <a:srgbClr val="001F5F"/>
                </a:solidFill>
                <a:latin typeface="Trebuchet MS"/>
                <a:cs typeface="Trebuchet MS"/>
              </a:rPr>
              <a:t>a</a:t>
            </a:r>
            <a:r>
              <a:rPr sz="1600" spc="-160" dirty="0">
                <a:solidFill>
                  <a:srgbClr val="001F5F"/>
                </a:solidFill>
                <a:latin typeface="Trebuchet MS"/>
                <a:cs typeface="Trebuchet MS"/>
              </a:rPr>
              <a:t>il</a:t>
            </a:r>
            <a:r>
              <a:rPr sz="1600" spc="-9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1600" spc="-190" dirty="0">
                <a:solidFill>
                  <a:srgbClr val="001F5F"/>
                </a:solidFill>
                <a:latin typeface="Trebuchet MS"/>
                <a:cs typeface="Trebuchet MS"/>
              </a:rPr>
              <a:t>у</a:t>
            </a:r>
            <a:r>
              <a:rPr sz="1600" spc="-180" dirty="0">
                <a:solidFill>
                  <a:srgbClr val="001F5F"/>
                </a:solidFill>
                <a:latin typeface="Trebuchet MS"/>
                <a:cs typeface="Trebuchet MS"/>
              </a:rPr>
              <a:t>ведом</a:t>
            </a:r>
            <a:r>
              <a:rPr sz="1600" spc="-185" dirty="0">
                <a:solidFill>
                  <a:srgbClr val="001F5F"/>
                </a:solidFill>
                <a:latin typeface="Trebuchet MS"/>
                <a:cs typeface="Trebuchet MS"/>
              </a:rPr>
              <a:t>лени</a:t>
            </a:r>
            <a:r>
              <a:rPr sz="1600" spc="-190" dirty="0">
                <a:solidFill>
                  <a:srgbClr val="001F5F"/>
                </a:solidFill>
                <a:latin typeface="Trebuchet MS"/>
                <a:cs typeface="Trebuchet MS"/>
              </a:rPr>
              <a:t>й</a:t>
            </a:r>
            <a:r>
              <a:rPr sz="1600" spc="-11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1600" spc="-155" dirty="0">
                <a:solidFill>
                  <a:srgbClr val="001F5F"/>
                </a:solidFill>
                <a:latin typeface="Trebuchet MS"/>
                <a:cs typeface="Trebuchet MS"/>
              </a:rPr>
              <a:t>от</a:t>
            </a:r>
            <a:r>
              <a:rPr sz="1600" spc="-114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1600" spc="-175" dirty="0">
                <a:solidFill>
                  <a:srgbClr val="001F5F"/>
                </a:solidFill>
                <a:latin typeface="Trebuchet MS"/>
                <a:cs typeface="Trebuchet MS"/>
              </a:rPr>
              <a:t>П</a:t>
            </a:r>
            <a:r>
              <a:rPr sz="1600" spc="-165" dirty="0">
                <a:solidFill>
                  <a:srgbClr val="001F5F"/>
                </a:solidFill>
                <a:latin typeface="Trebuchet MS"/>
                <a:cs typeface="Trebuchet MS"/>
              </a:rPr>
              <a:t>ро</a:t>
            </a:r>
            <a:r>
              <a:rPr sz="1600" spc="-229" dirty="0">
                <a:solidFill>
                  <a:srgbClr val="001F5F"/>
                </a:solidFill>
                <a:latin typeface="Trebuchet MS"/>
                <a:cs typeface="Trebuchet MS"/>
              </a:rPr>
              <a:t>ф</a:t>
            </a:r>
            <a:r>
              <a:rPr sz="1600" spc="-114" dirty="0">
                <a:solidFill>
                  <a:srgbClr val="001F5F"/>
                </a:solidFill>
                <a:latin typeface="Trebuchet MS"/>
                <a:cs typeface="Trebuchet MS"/>
              </a:rPr>
              <a:t>с</a:t>
            </a:r>
            <a:r>
              <a:rPr sz="1600" spc="-130" dirty="0">
                <a:solidFill>
                  <a:srgbClr val="001F5F"/>
                </a:solidFill>
                <a:latin typeface="Trebuchet MS"/>
                <a:cs typeface="Trebuchet MS"/>
              </a:rPr>
              <a:t>оюза</a:t>
            </a:r>
            <a:endParaRPr sz="160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04191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1291" y="2980944"/>
            <a:ext cx="6736080" cy="343509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02537" y="298526"/>
            <a:ext cx="6181725" cy="1068705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12700" marR="5080">
              <a:lnSpc>
                <a:spcPts val="3890"/>
              </a:lnSpc>
              <a:spcBef>
                <a:spcPts val="590"/>
              </a:spcBef>
            </a:pPr>
            <a:r>
              <a:rPr lang="ru-RU" spc="-415" dirty="0" smtClean="0"/>
              <a:t>6. </a:t>
            </a:r>
            <a:r>
              <a:rPr spc="-415" dirty="0" err="1" smtClean="0"/>
              <a:t>Электр</a:t>
            </a:r>
            <a:r>
              <a:rPr spc="-434" dirty="0" err="1" smtClean="0"/>
              <a:t>о</a:t>
            </a:r>
            <a:r>
              <a:rPr spc="-395" dirty="0" err="1" smtClean="0"/>
              <a:t>нн</a:t>
            </a:r>
            <a:r>
              <a:rPr spc="-515" dirty="0" err="1" smtClean="0"/>
              <a:t>ы</a:t>
            </a:r>
            <a:r>
              <a:rPr spc="-459" dirty="0" err="1" smtClean="0"/>
              <a:t>й</a:t>
            </a:r>
            <a:r>
              <a:rPr spc="-325" dirty="0" smtClean="0"/>
              <a:t> </a:t>
            </a:r>
            <a:r>
              <a:rPr spc="-420" dirty="0"/>
              <a:t>про</a:t>
            </a:r>
            <a:r>
              <a:rPr spc="-590" dirty="0"/>
              <a:t>ф</a:t>
            </a:r>
            <a:r>
              <a:rPr spc="-330" dirty="0"/>
              <a:t>сою</a:t>
            </a:r>
            <a:r>
              <a:rPr spc="-275" dirty="0"/>
              <a:t>з</a:t>
            </a:r>
            <a:r>
              <a:rPr spc="-425" dirty="0"/>
              <a:t>ный</a:t>
            </a:r>
            <a:r>
              <a:rPr spc="-325" dirty="0"/>
              <a:t> </a:t>
            </a:r>
            <a:r>
              <a:rPr spc="-425" dirty="0"/>
              <a:t>билет </a:t>
            </a:r>
            <a:r>
              <a:rPr spc="-235" dirty="0"/>
              <a:t> </a:t>
            </a:r>
            <a:r>
              <a:rPr spc="-425" dirty="0" err="1"/>
              <a:t>единого</a:t>
            </a:r>
            <a:r>
              <a:rPr spc="-340" dirty="0"/>
              <a:t> </a:t>
            </a:r>
            <a:r>
              <a:rPr spc="-340" dirty="0" err="1" smtClean="0"/>
              <a:t>обра</a:t>
            </a:r>
            <a:r>
              <a:rPr spc="-305" dirty="0" err="1" smtClean="0"/>
              <a:t>з</a:t>
            </a:r>
            <a:r>
              <a:rPr spc="-355" dirty="0" err="1" smtClean="0"/>
              <a:t>ца</a:t>
            </a:r>
            <a:r>
              <a:rPr lang="ru-RU" spc="-355" dirty="0" smtClean="0"/>
              <a:t> (СТАТУС)</a:t>
            </a:r>
            <a:endParaRPr spc="-355" dirty="0"/>
          </a:p>
        </p:txBody>
      </p:sp>
      <p:grpSp>
        <p:nvGrpSpPr>
          <p:cNvPr id="4" name="object 4"/>
          <p:cNvGrpSpPr/>
          <p:nvPr/>
        </p:nvGrpSpPr>
        <p:grpSpPr>
          <a:xfrm>
            <a:off x="463675" y="530374"/>
            <a:ext cx="11778810" cy="6327626"/>
            <a:chOff x="410903" y="528086"/>
            <a:chExt cx="11778810" cy="6327626"/>
          </a:xfrm>
        </p:grpSpPr>
        <p:sp>
          <p:nvSpPr>
            <p:cNvPr id="5" name="object 5"/>
            <p:cNvSpPr/>
            <p:nvPr/>
          </p:nvSpPr>
          <p:spPr>
            <a:xfrm>
              <a:off x="410903" y="533046"/>
              <a:ext cx="550545" cy="550545"/>
            </a:xfrm>
            <a:custGeom>
              <a:avLst/>
              <a:gdLst/>
              <a:ahLst/>
              <a:cxnLst/>
              <a:rect l="l" t="t" r="r" b="b"/>
              <a:pathLst>
                <a:path w="550544" h="550544">
                  <a:moveTo>
                    <a:pt x="323533" y="0"/>
                  </a:moveTo>
                  <a:lnTo>
                    <a:pt x="275519" y="3485"/>
                  </a:lnTo>
                  <a:lnTo>
                    <a:pt x="229934" y="13647"/>
                  </a:lnTo>
                  <a:lnTo>
                    <a:pt x="187023" y="29986"/>
                  </a:lnTo>
                  <a:lnTo>
                    <a:pt x="147286" y="52002"/>
                  </a:lnTo>
                  <a:lnTo>
                    <a:pt x="111222" y="79194"/>
                  </a:lnTo>
                  <a:lnTo>
                    <a:pt x="79332" y="111064"/>
                  </a:lnTo>
                  <a:lnTo>
                    <a:pt x="52117" y="147111"/>
                  </a:lnTo>
                  <a:lnTo>
                    <a:pt x="30076" y="186836"/>
                  </a:lnTo>
                  <a:lnTo>
                    <a:pt x="13709" y="229738"/>
                  </a:lnTo>
                  <a:lnTo>
                    <a:pt x="3517" y="275318"/>
                  </a:lnTo>
                  <a:lnTo>
                    <a:pt x="0" y="323076"/>
                  </a:lnTo>
                  <a:lnTo>
                    <a:pt x="3490" y="370838"/>
                  </a:lnTo>
                  <a:lnTo>
                    <a:pt x="13657" y="416425"/>
                  </a:lnTo>
                  <a:lnTo>
                    <a:pt x="29999" y="459338"/>
                  </a:lnTo>
                  <a:lnTo>
                    <a:pt x="52018" y="499077"/>
                  </a:lnTo>
                  <a:lnTo>
                    <a:pt x="79213" y="535142"/>
                  </a:lnTo>
                  <a:lnTo>
                    <a:pt x="94063" y="550002"/>
                  </a:lnTo>
                  <a:lnTo>
                    <a:pt x="105727" y="538339"/>
                  </a:lnTo>
                  <a:lnTo>
                    <a:pt x="76323" y="504082"/>
                  </a:lnTo>
                  <a:lnTo>
                    <a:pt x="51410" y="463970"/>
                  </a:lnTo>
                  <a:lnTo>
                    <a:pt x="32830" y="420043"/>
                  </a:lnTo>
                  <a:lnTo>
                    <a:pt x="21213" y="372932"/>
                  </a:lnTo>
                  <a:lnTo>
                    <a:pt x="17189" y="323267"/>
                  </a:lnTo>
                  <a:lnTo>
                    <a:pt x="21238" y="273527"/>
                  </a:lnTo>
                  <a:lnTo>
                    <a:pt x="32865" y="226445"/>
                  </a:lnTo>
                  <a:lnTo>
                    <a:pt x="51440" y="182543"/>
                  </a:lnTo>
                  <a:lnTo>
                    <a:pt x="76337" y="142447"/>
                  </a:lnTo>
                  <a:lnTo>
                    <a:pt x="106927" y="106788"/>
                  </a:lnTo>
                  <a:lnTo>
                    <a:pt x="142581" y="76192"/>
                  </a:lnTo>
                  <a:lnTo>
                    <a:pt x="182672" y="51287"/>
                  </a:lnTo>
                  <a:lnTo>
                    <a:pt x="226570" y="32703"/>
                  </a:lnTo>
                  <a:lnTo>
                    <a:pt x="273648" y="21066"/>
                  </a:lnTo>
                  <a:lnTo>
                    <a:pt x="323278" y="17005"/>
                  </a:lnTo>
                  <a:lnTo>
                    <a:pt x="425436" y="17005"/>
                  </a:lnTo>
                  <a:lnTo>
                    <a:pt x="416815" y="13714"/>
                  </a:lnTo>
                  <a:lnTo>
                    <a:pt x="371263" y="3521"/>
                  </a:lnTo>
                  <a:lnTo>
                    <a:pt x="323533" y="0"/>
                  </a:lnTo>
                  <a:close/>
                </a:path>
                <a:path w="550544" h="550544">
                  <a:moveTo>
                    <a:pt x="425436" y="17005"/>
                  </a:moveTo>
                  <a:lnTo>
                    <a:pt x="323278" y="17005"/>
                  </a:lnTo>
                  <a:lnTo>
                    <a:pt x="372944" y="20992"/>
                  </a:lnTo>
                  <a:lnTo>
                    <a:pt x="420061" y="32575"/>
                  </a:lnTo>
                  <a:lnTo>
                    <a:pt x="463999" y="51124"/>
                  </a:lnTo>
                  <a:lnTo>
                    <a:pt x="504127" y="76009"/>
                  </a:lnTo>
                  <a:lnTo>
                    <a:pt x="538561" y="105524"/>
                  </a:lnTo>
                  <a:lnTo>
                    <a:pt x="550075" y="94010"/>
                  </a:lnTo>
                  <a:lnTo>
                    <a:pt x="535403" y="79322"/>
                  </a:lnTo>
                  <a:lnTo>
                    <a:pt x="499383" y="52115"/>
                  </a:lnTo>
                  <a:lnTo>
                    <a:pt x="459687" y="30079"/>
                  </a:lnTo>
                  <a:lnTo>
                    <a:pt x="425436" y="17005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10903" y="533046"/>
              <a:ext cx="539115" cy="550545"/>
            </a:xfrm>
            <a:custGeom>
              <a:avLst/>
              <a:gdLst/>
              <a:ahLst/>
              <a:cxnLst/>
              <a:rect l="l" t="t" r="r" b="b"/>
              <a:pathLst>
                <a:path w="539115" h="550544">
                  <a:moveTo>
                    <a:pt x="323278" y="17005"/>
                  </a:moveTo>
                  <a:lnTo>
                    <a:pt x="372944" y="20992"/>
                  </a:lnTo>
                  <a:lnTo>
                    <a:pt x="420061" y="32575"/>
                  </a:lnTo>
                  <a:lnTo>
                    <a:pt x="463999" y="51124"/>
                  </a:lnTo>
                  <a:lnTo>
                    <a:pt x="504127" y="76009"/>
                  </a:lnTo>
                  <a:lnTo>
                    <a:pt x="538561" y="105524"/>
                  </a:lnTo>
                </a:path>
                <a:path w="539115" h="550544">
                  <a:moveTo>
                    <a:pt x="105727" y="538339"/>
                  </a:moveTo>
                  <a:lnTo>
                    <a:pt x="76323" y="504082"/>
                  </a:lnTo>
                  <a:lnTo>
                    <a:pt x="51410" y="463970"/>
                  </a:lnTo>
                  <a:lnTo>
                    <a:pt x="32830" y="420043"/>
                  </a:lnTo>
                  <a:lnTo>
                    <a:pt x="21213" y="372932"/>
                  </a:lnTo>
                  <a:lnTo>
                    <a:pt x="17189" y="323267"/>
                  </a:lnTo>
                  <a:lnTo>
                    <a:pt x="21238" y="273527"/>
                  </a:lnTo>
                  <a:lnTo>
                    <a:pt x="32865" y="226445"/>
                  </a:lnTo>
                  <a:lnTo>
                    <a:pt x="51440" y="182543"/>
                  </a:lnTo>
                  <a:lnTo>
                    <a:pt x="76337" y="142447"/>
                  </a:lnTo>
                  <a:lnTo>
                    <a:pt x="106927" y="106788"/>
                  </a:lnTo>
                  <a:lnTo>
                    <a:pt x="142581" y="76192"/>
                  </a:lnTo>
                  <a:lnTo>
                    <a:pt x="182672" y="51287"/>
                  </a:lnTo>
                  <a:lnTo>
                    <a:pt x="226570" y="32703"/>
                  </a:lnTo>
                  <a:lnTo>
                    <a:pt x="273648" y="21066"/>
                  </a:lnTo>
                  <a:lnTo>
                    <a:pt x="323278" y="17005"/>
                  </a:lnTo>
                </a:path>
                <a:path w="539115" h="550544">
                  <a:moveTo>
                    <a:pt x="323278" y="0"/>
                  </a:moveTo>
                  <a:lnTo>
                    <a:pt x="275519" y="3485"/>
                  </a:lnTo>
                  <a:lnTo>
                    <a:pt x="229934" y="13647"/>
                  </a:lnTo>
                  <a:lnTo>
                    <a:pt x="187023" y="29986"/>
                  </a:lnTo>
                  <a:lnTo>
                    <a:pt x="147286" y="52002"/>
                  </a:lnTo>
                  <a:lnTo>
                    <a:pt x="111222" y="79194"/>
                  </a:lnTo>
                  <a:lnTo>
                    <a:pt x="79332" y="111064"/>
                  </a:lnTo>
                  <a:lnTo>
                    <a:pt x="52117" y="147111"/>
                  </a:lnTo>
                  <a:lnTo>
                    <a:pt x="30076" y="186836"/>
                  </a:lnTo>
                  <a:lnTo>
                    <a:pt x="13709" y="229738"/>
                  </a:lnTo>
                  <a:lnTo>
                    <a:pt x="3517" y="275318"/>
                  </a:lnTo>
                  <a:lnTo>
                    <a:pt x="0" y="323076"/>
                  </a:lnTo>
                  <a:lnTo>
                    <a:pt x="3490" y="370838"/>
                  </a:lnTo>
                  <a:lnTo>
                    <a:pt x="13657" y="416425"/>
                  </a:lnTo>
                  <a:lnTo>
                    <a:pt x="29999" y="459338"/>
                  </a:lnTo>
                  <a:lnTo>
                    <a:pt x="52018" y="499077"/>
                  </a:lnTo>
                  <a:lnTo>
                    <a:pt x="79213" y="535142"/>
                  </a:lnTo>
                  <a:lnTo>
                    <a:pt x="94063" y="550002"/>
                  </a:lnTo>
                </a:path>
              </a:pathLst>
            </a:custGeom>
            <a:ln w="9919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9221" y="528086"/>
              <a:ext cx="236716" cy="10393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22519" y="1822702"/>
              <a:ext cx="7267194" cy="5033010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510336" y="1653031"/>
            <a:ext cx="4973955" cy="86106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05"/>
              </a:spcBef>
              <a:buFont typeface="Wingdings"/>
              <a:buChar char=""/>
              <a:tabLst>
                <a:tab pos="355600" algn="l"/>
              </a:tabLst>
            </a:pPr>
            <a:r>
              <a:rPr sz="2400" spc="-260" dirty="0">
                <a:solidFill>
                  <a:srgbClr val="001F5F"/>
                </a:solidFill>
                <a:latin typeface="Trebuchet MS"/>
                <a:cs typeface="Trebuchet MS"/>
              </a:rPr>
              <a:t>уд</a:t>
            </a:r>
            <a:r>
              <a:rPr sz="2400" spc="-270" dirty="0">
                <a:solidFill>
                  <a:srgbClr val="001F5F"/>
                </a:solidFill>
                <a:latin typeface="Trebuchet MS"/>
                <a:cs typeface="Trebuchet MS"/>
              </a:rPr>
              <a:t>о</a:t>
            </a:r>
            <a:r>
              <a:rPr sz="2400" spc="-235" dirty="0">
                <a:solidFill>
                  <a:srgbClr val="001F5F"/>
                </a:solidFill>
                <a:latin typeface="Trebuchet MS"/>
                <a:cs typeface="Trebuchet MS"/>
              </a:rPr>
              <a:t>стоверение</a:t>
            </a:r>
            <a:r>
              <a:rPr sz="2400" spc="-19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400" spc="-220" dirty="0">
                <a:solidFill>
                  <a:srgbClr val="001F5F"/>
                </a:solidFill>
                <a:latin typeface="Trebuchet MS"/>
                <a:cs typeface="Trebuchet MS"/>
              </a:rPr>
              <a:t>пр</a:t>
            </a:r>
            <a:r>
              <a:rPr sz="2400" spc="-225" dirty="0">
                <a:solidFill>
                  <a:srgbClr val="001F5F"/>
                </a:solidFill>
                <a:latin typeface="Trebuchet MS"/>
                <a:cs typeface="Trebuchet MS"/>
              </a:rPr>
              <a:t>о</a:t>
            </a:r>
            <a:r>
              <a:rPr sz="2400" spc="-229" dirty="0">
                <a:solidFill>
                  <a:srgbClr val="001F5F"/>
                </a:solidFill>
                <a:latin typeface="Trebuchet MS"/>
                <a:cs typeface="Trebuchet MS"/>
              </a:rPr>
              <a:t>фсоюзн</a:t>
            </a:r>
            <a:r>
              <a:rPr sz="2400" spc="-220" dirty="0">
                <a:solidFill>
                  <a:srgbClr val="001F5F"/>
                </a:solidFill>
                <a:latin typeface="Trebuchet MS"/>
                <a:cs typeface="Trebuchet MS"/>
              </a:rPr>
              <a:t>о</a:t>
            </a:r>
            <a:r>
              <a:rPr sz="2400" spc="-210" dirty="0">
                <a:solidFill>
                  <a:srgbClr val="001F5F"/>
                </a:solidFill>
                <a:latin typeface="Trebuchet MS"/>
                <a:cs typeface="Trebuchet MS"/>
              </a:rPr>
              <a:t>го</a:t>
            </a:r>
            <a:r>
              <a:rPr sz="2400" spc="-13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400" spc="-250" dirty="0">
                <a:solidFill>
                  <a:srgbClr val="001F5F"/>
                </a:solidFill>
                <a:latin typeface="Trebuchet MS"/>
                <a:cs typeface="Trebuchet MS"/>
              </a:rPr>
              <a:t>член</a:t>
            </a:r>
            <a:r>
              <a:rPr sz="2400" spc="-240" dirty="0">
                <a:solidFill>
                  <a:srgbClr val="001F5F"/>
                </a:solidFill>
                <a:latin typeface="Trebuchet MS"/>
                <a:cs typeface="Trebuchet MS"/>
              </a:rPr>
              <a:t>с</a:t>
            </a:r>
            <a:r>
              <a:rPr sz="2400" spc="-229" dirty="0">
                <a:solidFill>
                  <a:srgbClr val="001F5F"/>
                </a:solidFill>
                <a:latin typeface="Trebuchet MS"/>
                <a:cs typeface="Trebuchet MS"/>
              </a:rPr>
              <a:t>т</a:t>
            </a:r>
            <a:r>
              <a:rPr sz="2400" spc="-254" dirty="0">
                <a:solidFill>
                  <a:srgbClr val="001F5F"/>
                </a:solidFill>
                <a:latin typeface="Trebuchet MS"/>
                <a:cs typeface="Trebuchet MS"/>
              </a:rPr>
              <a:t>в</a:t>
            </a:r>
            <a:r>
              <a:rPr sz="2400" spc="-160" dirty="0">
                <a:solidFill>
                  <a:srgbClr val="001F5F"/>
                </a:solidFill>
                <a:latin typeface="Trebuchet MS"/>
                <a:cs typeface="Trebuchet MS"/>
              </a:rPr>
              <a:t>а</a:t>
            </a:r>
            <a:endParaRPr sz="240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409"/>
              </a:spcBef>
              <a:buFont typeface="Wingdings"/>
              <a:buChar char=""/>
              <a:tabLst>
                <a:tab pos="355600" algn="l"/>
              </a:tabLst>
            </a:pPr>
            <a:r>
              <a:rPr sz="2400" spc="-260" dirty="0">
                <a:solidFill>
                  <a:srgbClr val="001F5F"/>
                </a:solidFill>
                <a:latin typeface="Trebuchet MS"/>
                <a:cs typeface="Trebuchet MS"/>
              </a:rPr>
              <a:t>дополнительная</a:t>
            </a:r>
            <a:r>
              <a:rPr sz="2400" spc="-17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400" spc="-235" dirty="0">
                <a:solidFill>
                  <a:srgbClr val="001F5F"/>
                </a:solidFill>
                <a:latin typeface="Trebuchet MS"/>
                <a:cs typeface="Trebuchet MS"/>
              </a:rPr>
              <a:t>социальная</a:t>
            </a:r>
            <a:r>
              <a:rPr sz="2400" spc="-12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400" spc="-254" dirty="0">
                <a:solidFill>
                  <a:srgbClr val="001F5F"/>
                </a:solidFill>
                <a:latin typeface="Trebuchet MS"/>
                <a:cs typeface="Trebuchet MS"/>
              </a:rPr>
              <a:t>поддержка</a:t>
            </a:r>
            <a:endParaRPr sz="240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41157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6531" y="441959"/>
            <a:ext cx="96520" cy="904240"/>
          </a:xfrm>
          <a:custGeom>
            <a:avLst/>
            <a:gdLst/>
            <a:ahLst/>
            <a:cxnLst/>
            <a:rect l="l" t="t" r="r" b="b"/>
            <a:pathLst>
              <a:path w="96520" h="904240">
                <a:moveTo>
                  <a:pt x="96012" y="0"/>
                </a:moveTo>
                <a:lnTo>
                  <a:pt x="0" y="0"/>
                </a:lnTo>
                <a:lnTo>
                  <a:pt x="0" y="903732"/>
                </a:lnTo>
                <a:lnTo>
                  <a:pt x="96012" y="903732"/>
                </a:lnTo>
                <a:lnTo>
                  <a:pt x="96012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61212" y="316433"/>
            <a:ext cx="7339788" cy="10687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105"/>
              </a:lnSpc>
              <a:spcBef>
                <a:spcPts val="100"/>
              </a:spcBef>
            </a:pPr>
            <a:r>
              <a:rPr lang="ru-RU" spc="-380" dirty="0"/>
              <a:t>7. Ст</a:t>
            </a:r>
            <a:r>
              <a:rPr lang="ru-RU" spc="-385" dirty="0"/>
              <a:t>а</a:t>
            </a:r>
            <a:r>
              <a:rPr lang="ru-RU" spc="-415" dirty="0"/>
              <a:t>тис</a:t>
            </a:r>
            <a:r>
              <a:rPr lang="ru-RU" spc="-395" dirty="0"/>
              <a:t>т</a:t>
            </a:r>
            <a:r>
              <a:rPr lang="ru-RU" spc="-415" dirty="0"/>
              <a:t>ический</a:t>
            </a:r>
            <a:r>
              <a:rPr lang="ru-RU" spc="-285" dirty="0"/>
              <a:t> </a:t>
            </a:r>
            <a:r>
              <a:rPr lang="ru-RU" spc="-430" dirty="0"/>
              <a:t>отчет</a:t>
            </a:r>
            <a:r>
              <a:rPr lang="ru-RU" spc="-340" dirty="0"/>
              <a:t> </a:t>
            </a:r>
            <a:r>
              <a:rPr lang="ru-RU" spc="-385" dirty="0"/>
              <a:t>о</a:t>
            </a:r>
            <a:r>
              <a:rPr lang="ru-RU" spc="-409" dirty="0"/>
              <a:t>р</a:t>
            </a:r>
            <a:r>
              <a:rPr lang="ru-RU" spc="-390" dirty="0"/>
              <a:t>ган</a:t>
            </a:r>
            <a:r>
              <a:rPr lang="ru-RU" spc="-459" dirty="0"/>
              <a:t>и</a:t>
            </a:r>
            <a:r>
              <a:rPr lang="ru-RU" spc="-315" dirty="0"/>
              <a:t>заций  </a:t>
            </a:r>
            <a:r>
              <a:rPr lang="ru-RU" spc="-375" dirty="0"/>
              <a:t>Профсоюза</a:t>
            </a:r>
            <a:endParaRPr spc="-175" dirty="0"/>
          </a:p>
        </p:txBody>
      </p:sp>
      <p:grpSp>
        <p:nvGrpSpPr>
          <p:cNvPr id="4" name="object 4"/>
          <p:cNvGrpSpPr/>
          <p:nvPr/>
        </p:nvGrpSpPr>
        <p:grpSpPr>
          <a:xfrm>
            <a:off x="82513" y="1600200"/>
            <a:ext cx="7356130" cy="4815838"/>
            <a:chOff x="82513" y="1600200"/>
            <a:chExt cx="7356130" cy="4815838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8432" y="1600200"/>
              <a:ext cx="7030211" cy="269443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8432" y="4672583"/>
              <a:ext cx="7030211" cy="174345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504568" y="3404743"/>
              <a:ext cx="509270" cy="509270"/>
            </a:xfrm>
            <a:custGeom>
              <a:avLst/>
              <a:gdLst/>
              <a:ahLst/>
              <a:cxnLst/>
              <a:rect l="l" t="t" r="r" b="b"/>
              <a:pathLst>
                <a:path w="509269" h="509270">
                  <a:moveTo>
                    <a:pt x="254632" y="0"/>
                  </a:moveTo>
                  <a:lnTo>
                    <a:pt x="254409" y="0"/>
                  </a:lnTo>
                  <a:lnTo>
                    <a:pt x="208617" y="4114"/>
                  </a:lnTo>
                  <a:lnTo>
                    <a:pt x="165575" y="15943"/>
                  </a:lnTo>
                  <a:lnTo>
                    <a:pt x="125949" y="34767"/>
                  </a:lnTo>
                  <a:lnTo>
                    <a:pt x="90453" y="59869"/>
                  </a:lnTo>
                  <a:lnTo>
                    <a:pt x="59802" y="90529"/>
                  </a:lnTo>
                  <a:lnTo>
                    <a:pt x="34715" y="126029"/>
                  </a:lnTo>
                  <a:lnTo>
                    <a:pt x="15907" y="165651"/>
                  </a:lnTo>
                  <a:lnTo>
                    <a:pt x="4097" y="208678"/>
                  </a:lnTo>
                  <a:lnTo>
                    <a:pt x="0" y="254389"/>
                  </a:lnTo>
                  <a:lnTo>
                    <a:pt x="4098" y="300121"/>
                  </a:lnTo>
                  <a:lnTo>
                    <a:pt x="15916" y="343163"/>
                  </a:lnTo>
                  <a:lnTo>
                    <a:pt x="34734" y="382797"/>
                  </a:lnTo>
                  <a:lnTo>
                    <a:pt x="59833" y="418305"/>
                  </a:lnTo>
                  <a:lnTo>
                    <a:pt x="90495" y="448968"/>
                  </a:lnTo>
                  <a:lnTo>
                    <a:pt x="126002" y="474067"/>
                  </a:lnTo>
                  <a:lnTo>
                    <a:pt x="165634" y="492885"/>
                  </a:lnTo>
                  <a:lnTo>
                    <a:pt x="208674" y="504702"/>
                  </a:lnTo>
                  <a:lnTo>
                    <a:pt x="254403" y="508801"/>
                  </a:lnTo>
                  <a:lnTo>
                    <a:pt x="300133" y="504702"/>
                  </a:lnTo>
                  <a:lnTo>
                    <a:pt x="334000" y="495404"/>
                  </a:lnTo>
                  <a:lnTo>
                    <a:pt x="254409" y="495404"/>
                  </a:lnTo>
                  <a:lnTo>
                    <a:pt x="205837" y="490507"/>
                  </a:lnTo>
                  <a:lnTo>
                    <a:pt x="160597" y="476463"/>
                  </a:lnTo>
                  <a:lnTo>
                    <a:pt x="119658" y="454242"/>
                  </a:lnTo>
                  <a:lnTo>
                    <a:pt x="83988" y="424812"/>
                  </a:lnTo>
                  <a:lnTo>
                    <a:pt x="54558" y="389143"/>
                  </a:lnTo>
                  <a:lnTo>
                    <a:pt x="32337" y="348203"/>
                  </a:lnTo>
                  <a:lnTo>
                    <a:pt x="18293" y="302962"/>
                  </a:lnTo>
                  <a:lnTo>
                    <a:pt x="13397" y="254389"/>
                  </a:lnTo>
                  <a:lnTo>
                    <a:pt x="18348" y="205817"/>
                  </a:lnTo>
                  <a:lnTo>
                    <a:pt x="32435" y="160579"/>
                  </a:lnTo>
                  <a:lnTo>
                    <a:pt x="54643" y="119701"/>
                  </a:lnTo>
                  <a:lnTo>
                    <a:pt x="84070" y="84044"/>
                  </a:lnTo>
                  <a:lnTo>
                    <a:pt x="119726" y="54618"/>
                  </a:lnTo>
                  <a:lnTo>
                    <a:pt x="160645" y="32390"/>
                  </a:lnTo>
                  <a:lnTo>
                    <a:pt x="205861" y="18327"/>
                  </a:lnTo>
                  <a:lnTo>
                    <a:pt x="254409" y="13397"/>
                  </a:lnTo>
                  <a:lnTo>
                    <a:pt x="334094" y="13397"/>
                  </a:lnTo>
                  <a:lnTo>
                    <a:pt x="300339" y="4114"/>
                  </a:lnTo>
                  <a:lnTo>
                    <a:pt x="254632" y="0"/>
                  </a:lnTo>
                  <a:close/>
                </a:path>
                <a:path w="509269" h="509270">
                  <a:moveTo>
                    <a:pt x="334094" y="13397"/>
                  </a:moveTo>
                  <a:lnTo>
                    <a:pt x="254409" y="13397"/>
                  </a:lnTo>
                  <a:lnTo>
                    <a:pt x="302978" y="18293"/>
                  </a:lnTo>
                  <a:lnTo>
                    <a:pt x="348216" y="32333"/>
                  </a:lnTo>
                  <a:lnTo>
                    <a:pt x="389154" y="54551"/>
                  </a:lnTo>
                  <a:lnTo>
                    <a:pt x="424821" y="83977"/>
                  </a:lnTo>
                  <a:lnTo>
                    <a:pt x="454250" y="119642"/>
                  </a:lnTo>
                  <a:lnTo>
                    <a:pt x="476484" y="160623"/>
                  </a:lnTo>
                  <a:lnTo>
                    <a:pt x="490516" y="205841"/>
                  </a:lnTo>
                  <a:lnTo>
                    <a:pt x="495410" y="254389"/>
                  </a:lnTo>
                  <a:lnTo>
                    <a:pt x="490513" y="302962"/>
                  </a:lnTo>
                  <a:lnTo>
                    <a:pt x="476470" y="348203"/>
                  </a:lnTo>
                  <a:lnTo>
                    <a:pt x="454250" y="389143"/>
                  </a:lnTo>
                  <a:lnTo>
                    <a:pt x="424821" y="424812"/>
                  </a:lnTo>
                  <a:lnTo>
                    <a:pt x="389154" y="454242"/>
                  </a:lnTo>
                  <a:lnTo>
                    <a:pt x="348216" y="476463"/>
                  </a:lnTo>
                  <a:lnTo>
                    <a:pt x="302978" y="490507"/>
                  </a:lnTo>
                  <a:lnTo>
                    <a:pt x="254409" y="495404"/>
                  </a:lnTo>
                  <a:lnTo>
                    <a:pt x="334000" y="495404"/>
                  </a:lnTo>
                  <a:lnTo>
                    <a:pt x="382807" y="474067"/>
                  </a:lnTo>
                  <a:lnTo>
                    <a:pt x="418314" y="448968"/>
                  </a:lnTo>
                  <a:lnTo>
                    <a:pt x="448975" y="418305"/>
                  </a:lnTo>
                  <a:lnTo>
                    <a:pt x="474074" y="382797"/>
                  </a:lnTo>
                  <a:lnTo>
                    <a:pt x="492891" y="343163"/>
                  </a:lnTo>
                  <a:lnTo>
                    <a:pt x="504708" y="300121"/>
                  </a:lnTo>
                  <a:lnTo>
                    <a:pt x="508807" y="254389"/>
                  </a:lnTo>
                  <a:lnTo>
                    <a:pt x="504724" y="208660"/>
                  </a:lnTo>
                  <a:lnTo>
                    <a:pt x="492920" y="165620"/>
                  </a:lnTo>
                  <a:lnTo>
                    <a:pt x="474115" y="125989"/>
                  </a:lnTo>
                  <a:lnTo>
                    <a:pt x="449028" y="90485"/>
                  </a:lnTo>
                  <a:lnTo>
                    <a:pt x="418377" y="59825"/>
                  </a:lnTo>
                  <a:lnTo>
                    <a:pt x="382959" y="34767"/>
                  </a:lnTo>
                  <a:lnTo>
                    <a:pt x="343354" y="15943"/>
                  </a:lnTo>
                  <a:lnTo>
                    <a:pt x="334094" y="13397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1504568" y="3404743"/>
              <a:ext cx="509270" cy="509270"/>
            </a:xfrm>
            <a:custGeom>
              <a:avLst/>
              <a:gdLst/>
              <a:ahLst/>
              <a:cxnLst/>
              <a:rect l="l" t="t" r="r" b="b"/>
              <a:pathLst>
                <a:path w="509269" h="509270">
                  <a:moveTo>
                    <a:pt x="254409" y="13397"/>
                  </a:moveTo>
                  <a:lnTo>
                    <a:pt x="302978" y="18293"/>
                  </a:lnTo>
                  <a:lnTo>
                    <a:pt x="348216" y="32333"/>
                  </a:lnTo>
                  <a:lnTo>
                    <a:pt x="389154" y="54551"/>
                  </a:lnTo>
                  <a:lnTo>
                    <a:pt x="424822" y="83977"/>
                  </a:lnTo>
                  <a:lnTo>
                    <a:pt x="454250" y="119642"/>
                  </a:lnTo>
                  <a:lnTo>
                    <a:pt x="476470" y="160579"/>
                  </a:lnTo>
                  <a:lnTo>
                    <a:pt x="490513" y="205817"/>
                  </a:lnTo>
                  <a:lnTo>
                    <a:pt x="495410" y="254389"/>
                  </a:lnTo>
                  <a:lnTo>
                    <a:pt x="490513" y="302962"/>
                  </a:lnTo>
                  <a:lnTo>
                    <a:pt x="476470" y="348203"/>
                  </a:lnTo>
                  <a:lnTo>
                    <a:pt x="454250" y="389143"/>
                  </a:lnTo>
                  <a:lnTo>
                    <a:pt x="424822" y="424812"/>
                  </a:lnTo>
                  <a:lnTo>
                    <a:pt x="389154" y="454242"/>
                  </a:lnTo>
                  <a:lnTo>
                    <a:pt x="348216" y="476464"/>
                  </a:lnTo>
                  <a:lnTo>
                    <a:pt x="302978" y="490507"/>
                  </a:lnTo>
                  <a:lnTo>
                    <a:pt x="254409" y="495404"/>
                  </a:lnTo>
                  <a:lnTo>
                    <a:pt x="205837" y="490507"/>
                  </a:lnTo>
                  <a:lnTo>
                    <a:pt x="160597" y="476464"/>
                  </a:lnTo>
                  <a:lnTo>
                    <a:pt x="119658" y="454242"/>
                  </a:lnTo>
                  <a:lnTo>
                    <a:pt x="83988" y="424812"/>
                  </a:lnTo>
                  <a:lnTo>
                    <a:pt x="54558" y="389143"/>
                  </a:lnTo>
                  <a:lnTo>
                    <a:pt x="32337" y="348203"/>
                  </a:lnTo>
                  <a:lnTo>
                    <a:pt x="18293" y="302962"/>
                  </a:lnTo>
                  <a:lnTo>
                    <a:pt x="13397" y="254389"/>
                  </a:lnTo>
                  <a:lnTo>
                    <a:pt x="18341" y="205841"/>
                  </a:lnTo>
                  <a:lnTo>
                    <a:pt x="32411" y="160623"/>
                  </a:lnTo>
                  <a:lnTo>
                    <a:pt x="54643" y="119701"/>
                  </a:lnTo>
                  <a:lnTo>
                    <a:pt x="84070" y="84044"/>
                  </a:lnTo>
                  <a:lnTo>
                    <a:pt x="119726" y="54618"/>
                  </a:lnTo>
                  <a:lnTo>
                    <a:pt x="160645" y="32390"/>
                  </a:lnTo>
                  <a:lnTo>
                    <a:pt x="205861" y="18327"/>
                  </a:lnTo>
                  <a:lnTo>
                    <a:pt x="254409" y="13397"/>
                  </a:lnTo>
                </a:path>
                <a:path w="509269" h="509270">
                  <a:moveTo>
                    <a:pt x="254409" y="0"/>
                  </a:moveTo>
                  <a:lnTo>
                    <a:pt x="208678" y="4098"/>
                  </a:lnTo>
                  <a:lnTo>
                    <a:pt x="165637" y="15914"/>
                  </a:lnTo>
                  <a:lnTo>
                    <a:pt x="126003" y="34729"/>
                  </a:lnTo>
                  <a:lnTo>
                    <a:pt x="90496" y="59825"/>
                  </a:lnTo>
                  <a:lnTo>
                    <a:pt x="59833" y="90485"/>
                  </a:lnTo>
                  <a:lnTo>
                    <a:pt x="34734" y="125989"/>
                  </a:lnTo>
                  <a:lnTo>
                    <a:pt x="15916" y="165620"/>
                  </a:lnTo>
                  <a:lnTo>
                    <a:pt x="4098" y="208660"/>
                  </a:lnTo>
                  <a:lnTo>
                    <a:pt x="0" y="254389"/>
                  </a:lnTo>
                  <a:lnTo>
                    <a:pt x="4098" y="300121"/>
                  </a:lnTo>
                  <a:lnTo>
                    <a:pt x="15916" y="343163"/>
                  </a:lnTo>
                  <a:lnTo>
                    <a:pt x="34734" y="382797"/>
                  </a:lnTo>
                  <a:lnTo>
                    <a:pt x="59833" y="418305"/>
                  </a:lnTo>
                  <a:lnTo>
                    <a:pt x="90495" y="448968"/>
                  </a:lnTo>
                  <a:lnTo>
                    <a:pt x="126002" y="474067"/>
                  </a:lnTo>
                  <a:lnTo>
                    <a:pt x="165634" y="492885"/>
                  </a:lnTo>
                  <a:lnTo>
                    <a:pt x="208674" y="504702"/>
                  </a:lnTo>
                  <a:lnTo>
                    <a:pt x="254403" y="508801"/>
                  </a:lnTo>
                  <a:lnTo>
                    <a:pt x="300133" y="504702"/>
                  </a:lnTo>
                  <a:lnTo>
                    <a:pt x="343174" y="492885"/>
                  </a:lnTo>
                  <a:lnTo>
                    <a:pt x="382807" y="474067"/>
                  </a:lnTo>
                  <a:lnTo>
                    <a:pt x="418314" y="448968"/>
                  </a:lnTo>
                  <a:lnTo>
                    <a:pt x="448975" y="418305"/>
                  </a:lnTo>
                  <a:lnTo>
                    <a:pt x="474074" y="382797"/>
                  </a:lnTo>
                  <a:lnTo>
                    <a:pt x="492891" y="343163"/>
                  </a:lnTo>
                  <a:lnTo>
                    <a:pt x="504708" y="300121"/>
                  </a:lnTo>
                  <a:lnTo>
                    <a:pt x="508807" y="254389"/>
                  </a:lnTo>
                  <a:lnTo>
                    <a:pt x="504728" y="208678"/>
                  </a:lnTo>
                  <a:lnTo>
                    <a:pt x="492935" y="165651"/>
                  </a:lnTo>
                  <a:lnTo>
                    <a:pt x="474143" y="126029"/>
                  </a:lnTo>
                  <a:lnTo>
                    <a:pt x="449072" y="90529"/>
                  </a:lnTo>
                  <a:lnTo>
                    <a:pt x="418438" y="59869"/>
                  </a:lnTo>
                  <a:lnTo>
                    <a:pt x="382959" y="34767"/>
                  </a:lnTo>
                  <a:lnTo>
                    <a:pt x="343354" y="15943"/>
                  </a:lnTo>
                  <a:lnTo>
                    <a:pt x="300339" y="4114"/>
                  </a:lnTo>
                  <a:lnTo>
                    <a:pt x="254632" y="0"/>
                  </a:lnTo>
                  <a:lnTo>
                    <a:pt x="254481" y="0"/>
                  </a:lnTo>
                  <a:close/>
                </a:path>
              </a:pathLst>
            </a:custGeom>
            <a:ln w="781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03598" y="3534564"/>
              <a:ext cx="77071" cy="23345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454869" y="4555197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46" y="0"/>
                  </a:moveTo>
                  <a:lnTo>
                    <a:pt x="253806" y="0"/>
                  </a:lnTo>
                  <a:lnTo>
                    <a:pt x="208122" y="4105"/>
                  </a:lnTo>
                  <a:lnTo>
                    <a:pt x="165180" y="15906"/>
                  </a:lnTo>
                  <a:lnTo>
                    <a:pt x="125648" y="34687"/>
                  </a:lnTo>
                  <a:lnTo>
                    <a:pt x="90235" y="59730"/>
                  </a:lnTo>
                  <a:lnTo>
                    <a:pt x="59658" y="90318"/>
                  </a:lnTo>
                  <a:lnTo>
                    <a:pt x="34631" y="125736"/>
                  </a:lnTo>
                  <a:lnTo>
                    <a:pt x="15869" y="165265"/>
                  </a:lnTo>
                  <a:lnTo>
                    <a:pt x="4087" y="208189"/>
                  </a:lnTo>
                  <a:lnTo>
                    <a:pt x="0" y="253792"/>
                  </a:lnTo>
                  <a:lnTo>
                    <a:pt x="4089" y="299415"/>
                  </a:lnTo>
                  <a:lnTo>
                    <a:pt x="15878" y="342356"/>
                  </a:lnTo>
                  <a:lnTo>
                    <a:pt x="34651" y="381896"/>
                  </a:lnTo>
                  <a:lnTo>
                    <a:pt x="59691" y="417321"/>
                  </a:lnTo>
                  <a:lnTo>
                    <a:pt x="90280" y="447912"/>
                  </a:lnTo>
                  <a:lnTo>
                    <a:pt x="125704" y="472953"/>
                  </a:lnTo>
                  <a:lnTo>
                    <a:pt x="165243" y="491727"/>
                  </a:lnTo>
                  <a:lnTo>
                    <a:pt x="208183" y="503518"/>
                  </a:lnTo>
                  <a:lnTo>
                    <a:pt x="253806" y="507607"/>
                  </a:lnTo>
                  <a:lnTo>
                    <a:pt x="299428" y="503518"/>
                  </a:lnTo>
                  <a:lnTo>
                    <a:pt x="333212" y="494241"/>
                  </a:lnTo>
                  <a:lnTo>
                    <a:pt x="253806" y="494241"/>
                  </a:lnTo>
                  <a:lnTo>
                    <a:pt x="205349" y="489356"/>
                  </a:lnTo>
                  <a:lnTo>
                    <a:pt x="160215" y="475345"/>
                  </a:lnTo>
                  <a:lnTo>
                    <a:pt x="119373" y="453176"/>
                  </a:lnTo>
                  <a:lnTo>
                    <a:pt x="83788" y="423815"/>
                  </a:lnTo>
                  <a:lnTo>
                    <a:pt x="54428" y="388230"/>
                  </a:lnTo>
                  <a:lnTo>
                    <a:pt x="32260" y="347386"/>
                  </a:lnTo>
                  <a:lnTo>
                    <a:pt x="18250" y="302251"/>
                  </a:lnTo>
                  <a:lnTo>
                    <a:pt x="13365" y="253792"/>
                  </a:lnTo>
                  <a:lnTo>
                    <a:pt x="18303" y="205334"/>
                  </a:lnTo>
                  <a:lnTo>
                    <a:pt x="32355" y="160202"/>
                  </a:lnTo>
                  <a:lnTo>
                    <a:pt x="54511" y="119418"/>
                  </a:lnTo>
                  <a:lnTo>
                    <a:pt x="83868" y="83845"/>
                  </a:lnTo>
                  <a:lnTo>
                    <a:pt x="119440" y="54488"/>
                  </a:lnTo>
                  <a:lnTo>
                    <a:pt x="160262" y="32313"/>
                  </a:lnTo>
                  <a:lnTo>
                    <a:pt x="205372" y="18284"/>
                  </a:lnTo>
                  <a:lnTo>
                    <a:pt x="253806" y="13366"/>
                  </a:lnTo>
                  <a:lnTo>
                    <a:pt x="333316" y="13366"/>
                  </a:lnTo>
                  <a:lnTo>
                    <a:pt x="299643" y="4105"/>
                  </a:lnTo>
                  <a:lnTo>
                    <a:pt x="254046" y="0"/>
                  </a:lnTo>
                  <a:close/>
                </a:path>
                <a:path w="508000" h="508000">
                  <a:moveTo>
                    <a:pt x="333316" y="13366"/>
                  </a:moveTo>
                  <a:lnTo>
                    <a:pt x="253806" y="13366"/>
                  </a:lnTo>
                  <a:lnTo>
                    <a:pt x="302262" y="18250"/>
                  </a:lnTo>
                  <a:lnTo>
                    <a:pt x="347394" y="32258"/>
                  </a:lnTo>
                  <a:lnTo>
                    <a:pt x="388235" y="54423"/>
                  </a:lnTo>
                  <a:lnTo>
                    <a:pt x="423819" y="83780"/>
                  </a:lnTo>
                  <a:lnTo>
                    <a:pt x="453209" y="119418"/>
                  </a:lnTo>
                  <a:lnTo>
                    <a:pt x="475360" y="160243"/>
                  </a:lnTo>
                  <a:lnTo>
                    <a:pt x="489359" y="205356"/>
                  </a:lnTo>
                  <a:lnTo>
                    <a:pt x="494242" y="253792"/>
                  </a:lnTo>
                  <a:lnTo>
                    <a:pt x="489357" y="302251"/>
                  </a:lnTo>
                  <a:lnTo>
                    <a:pt x="475347" y="347386"/>
                  </a:lnTo>
                  <a:lnTo>
                    <a:pt x="453179" y="388230"/>
                  </a:lnTo>
                  <a:lnTo>
                    <a:pt x="423819" y="423815"/>
                  </a:lnTo>
                  <a:lnTo>
                    <a:pt x="388235" y="453176"/>
                  </a:lnTo>
                  <a:lnTo>
                    <a:pt x="347394" y="475345"/>
                  </a:lnTo>
                  <a:lnTo>
                    <a:pt x="302262" y="489356"/>
                  </a:lnTo>
                  <a:lnTo>
                    <a:pt x="253806" y="494241"/>
                  </a:lnTo>
                  <a:lnTo>
                    <a:pt x="333212" y="494241"/>
                  </a:lnTo>
                  <a:lnTo>
                    <a:pt x="381905" y="472953"/>
                  </a:lnTo>
                  <a:lnTo>
                    <a:pt x="417327" y="447912"/>
                  </a:lnTo>
                  <a:lnTo>
                    <a:pt x="447917" y="417321"/>
                  </a:lnTo>
                  <a:lnTo>
                    <a:pt x="472956" y="381896"/>
                  </a:lnTo>
                  <a:lnTo>
                    <a:pt x="491729" y="342356"/>
                  </a:lnTo>
                  <a:lnTo>
                    <a:pt x="503518" y="299415"/>
                  </a:lnTo>
                  <a:lnTo>
                    <a:pt x="507607" y="253792"/>
                  </a:lnTo>
                  <a:lnTo>
                    <a:pt x="503534" y="208170"/>
                  </a:lnTo>
                  <a:lnTo>
                    <a:pt x="491758" y="165232"/>
                  </a:lnTo>
                  <a:lnTo>
                    <a:pt x="472998" y="125694"/>
                  </a:lnTo>
                  <a:lnTo>
                    <a:pt x="447972" y="90273"/>
                  </a:lnTo>
                  <a:lnTo>
                    <a:pt x="417458" y="59730"/>
                  </a:lnTo>
                  <a:lnTo>
                    <a:pt x="382065" y="34687"/>
                  </a:lnTo>
                  <a:lnTo>
                    <a:pt x="342555" y="15906"/>
                  </a:lnTo>
                  <a:lnTo>
                    <a:pt x="333316" y="13366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4454869" y="4555197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3806" y="13366"/>
                  </a:moveTo>
                  <a:lnTo>
                    <a:pt x="302262" y="18250"/>
                  </a:lnTo>
                  <a:lnTo>
                    <a:pt x="347394" y="32258"/>
                  </a:lnTo>
                  <a:lnTo>
                    <a:pt x="388235" y="54423"/>
                  </a:lnTo>
                  <a:lnTo>
                    <a:pt x="423819" y="83780"/>
                  </a:lnTo>
                  <a:lnTo>
                    <a:pt x="453179" y="119362"/>
                  </a:lnTo>
                  <a:lnTo>
                    <a:pt x="475347" y="160202"/>
                  </a:lnTo>
                  <a:lnTo>
                    <a:pt x="489357" y="205334"/>
                  </a:lnTo>
                  <a:lnTo>
                    <a:pt x="494242" y="253792"/>
                  </a:lnTo>
                  <a:lnTo>
                    <a:pt x="489357" y="302251"/>
                  </a:lnTo>
                  <a:lnTo>
                    <a:pt x="475347" y="347386"/>
                  </a:lnTo>
                  <a:lnTo>
                    <a:pt x="453179" y="388230"/>
                  </a:lnTo>
                  <a:lnTo>
                    <a:pt x="423819" y="423815"/>
                  </a:lnTo>
                  <a:lnTo>
                    <a:pt x="388235" y="453176"/>
                  </a:lnTo>
                  <a:lnTo>
                    <a:pt x="347394" y="475345"/>
                  </a:lnTo>
                  <a:lnTo>
                    <a:pt x="302262" y="489356"/>
                  </a:lnTo>
                  <a:lnTo>
                    <a:pt x="253806" y="494241"/>
                  </a:lnTo>
                  <a:lnTo>
                    <a:pt x="205349" y="489356"/>
                  </a:lnTo>
                  <a:lnTo>
                    <a:pt x="160215" y="475345"/>
                  </a:lnTo>
                  <a:lnTo>
                    <a:pt x="119373" y="453176"/>
                  </a:lnTo>
                  <a:lnTo>
                    <a:pt x="83788" y="423815"/>
                  </a:lnTo>
                  <a:lnTo>
                    <a:pt x="54428" y="388230"/>
                  </a:lnTo>
                  <a:lnTo>
                    <a:pt x="32260" y="347386"/>
                  </a:lnTo>
                  <a:lnTo>
                    <a:pt x="18250" y="302251"/>
                  </a:lnTo>
                  <a:lnTo>
                    <a:pt x="13365" y="253792"/>
                  </a:lnTo>
                  <a:lnTo>
                    <a:pt x="18296" y="205356"/>
                  </a:lnTo>
                  <a:lnTo>
                    <a:pt x="32332" y="160243"/>
                  </a:lnTo>
                  <a:lnTo>
                    <a:pt x="54511" y="119418"/>
                  </a:lnTo>
                  <a:lnTo>
                    <a:pt x="83868" y="83845"/>
                  </a:lnTo>
                  <a:lnTo>
                    <a:pt x="119440" y="54488"/>
                  </a:lnTo>
                  <a:lnTo>
                    <a:pt x="160262" y="32313"/>
                  </a:lnTo>
                  <a:lnTo>
                    <a:pt x="205372" y="18284"/>
                  </a:lnTo>
                  <a:lnTo>
                    <a:pt x="253806" y="13366"/>
                  </a:lnTo>
                </a:path>
                <a:path w="508000" h="508000">
                  <a:moveTo>
                    <a:pt x="253806" y="0"/>
                  </a:moveTo>
                  <a:lnTo>
                    <a:pt x="208183" y="4088"/>
                  </a:lnTo>
                  <a:lnTo>
                    <a:pt x="165243" y="15876"/>
                  </a:lnTo>
                  <a:lnTo>
                    <a:pt x="125704" y="34647"/>
                  </a:lnTo>
                  <a:lnTo>
                    <a:pt x="90280" y="59685"/>
                  </a:lnTo>
                  <a:lnTo>
                    <a:pt x="59691" y="90273"/>
                  </a:lnTo>
                  <a:lnTo>
                    <a:pt x="34651" y="125694"/>
                  </a:lnTo>
                  <a:lnTo>
                    <a:pt x="15878" y="165232"/>
                  </a:lnTo>
                  <a:lnTo>
                    <a:pt x="4089" y="208170"/>
                  </a:lnTo>
                  <a:lnTo>
                    <a:pt x="0" y="253792"/>
                  </a:lnTo>
                  <a:lnTo>
                    <a:pt x="4089" y="299415"/>
                  </a:lnTo>
                  <a:lnTo>
                    <a:pt x="15878" y="342356"/>
                  </a:lnTo>
                  <a:lnTo>
                    <a:pt x="34651" y="381896"/>
                  </a:lnTo>
                  <a:lnTo>
                    <a:pt x="59691" y="417321"/>
                  </a:lnTo>
                  <a:lnTo>
                    <a:pt x="90280" y="447912"/>
                  </a:lnTo>
                  <a:lnTo>
                    <a:pt x="125704" y="472953"/>
                  </a:lnTo>
                  <a:lnTo>
                    <a:pt x="165243" y="491727"/>
                  </a:lnTo>
                  <a:lnTo>
                    <a:pt x="208183" y="503518"/>
                  </a:lnTo>
                  <a:lnTo>
                    <a:pt x="253806" y="507607"/>
                  </a:lnTo>
                  <a:lnTo>
                    <a:pt x="299428" y="503518"/>
                  </a:lnTo>
                  <a:lnTo>
                    <a:pt x="342366" y="491727"/>
                  </a:lnTo>
                  <a:lnTo>
                    <a:pt x="381905" y="472953"/>
                  </a:lnTo>
                  <a:lnTo>
                    <a:pt x="417327" y="447912"/>
                  </a:lnTo>
                  <a:lnTo>
                    <a:pt x="447917" y="417321"/>
                  </a:lnTo>
                  <a:lnTo>
                    <a:pt x="472956" y="381896"/>
                  </a:lnTo>
                  <a:lnTo>
                    <a:pt x="491729" y="342356"/>
                  </a:lnTo>
                  <a:lnTo>
                    <a:pt x="503518" y="299415"/>
                  </a:lnTo>
                  <a:lnTo>
                    <a:pt x="507607" y="253792"/>
                  </a:lnTo>
                  <a:lnTo>
                    <a:pt x="503539" y="208189"/>
                  </a:lnTo>
                  <a:lnTo>
                    <a:pt x="491774" y="165265"/>
                  </a:lnTo>
                  <a:lnTo>
                    <a:pt x="473028" y="125736"/>
                  </a:lnTo>
                  <a:lnTo>
                    <a:pt x="448018" y="90318"/>
                  </a:lnTo>
                  <a:lnTo>
                    <a:pt x="417458" y="59730"/>
                  </a:lnTo>
                  <a:lnTo>
                    <a:pt x="382065" y="34687"/>
                  </a:lnTo>
                  <a:lnTo>
                    <a:pt x="342555" y="15906"/>
                  </a:lnTo>
                  <a:lnTo>
                    <a:pt x="299643" y="4105"/>
                  </a:lnTo>
                  <a:lnTo>
                    <a:pt x="254046" y="0"/>
                  </a:lnTo>
                  <a:lnTo>
                    <a:pt x="253884" y="0"/>
                  </a:lnTo>
                  <a:close/>
                </a:path>
              </a:pathLst>
            </a:custGeom>
            <a:ln w="779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38729" y="4686145"/>
              <a:ext cx="136095" cy="23152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82513" y="4946865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46" y="0"/>
                  </a:moveTo>
                  <a:lnTo>
                    <a:pt x="253806" y="0"/>
                  </a:lnTo>
                  <a:lnTo>
                    <a:pt x="208122" y="4105"/>
                  </a:lnTo>
                  <a:lnTo>
                    <a:pt x="165180" y="15906"/>
                  </a:lnTo>
                  <a:lnTo>
                    <a:pt x="125648" y="34687"/>
                  </a:lnTo>
                  <a:lnTo>
                    <a:pt x="90235" y="59730"/>
                  </a:lnTo>
                  <a:lnTo>
                    <a:pt x="59658" y="90318"/>
                  </a:lnTo>
                  <a:lnTo>
                    <a:pt x="34631" y="125736"/>
                  </a:lnTo>
                  <a:lnTo>
                    <a:pt x="15869" y="165265"/>
                  </a:lnTo>
                  <a:lnTo>
                    <a:pt x="4087" y="208189"/>
                  </a:lnTo>
                  <a:lnTo>
                    <a:pt x="0" y="253792"/>
                  </a:lnTo>
                  <a:lnTo>
                    <a:pt x="4089" y="299415"/>
                  </a:lnTo>
                  <a:lnTo>
                    <a:pt x="15878" y="342356"/>
                  </a:lnTo>
                  <a:lnTo>
                    <a:pt x="34651" y="381896"/>
                  </a:lnTo>
                  <a:lnTo>
                    <a:pt x="59691" y="417321"/>
                  </a:lnTo>
                  <a:lnTo>
                    <a:pt x="90280" y="447912"/>
                  </a:lnTo>
                  <a:lnTo>
                    <a:pt x="125704" y="472953"/>
                  </a:lnTo>
                  <a:lnTo>
                    <a:pt x="165243" y="491727"/>
                  </a:lnTo>
                  <a:lnTo>
                    <a:pt x="208183" y="503518"/>
                  </a:lnTo>
                  <a:lnTo>
                    <a:pt x="253806" y="507607"/>
                  </a:lnTo>
                  <a:lnTo>
                    <a:pt x="299428" y="503518"/>
                  </a:lnTo>
                  <a:lnTo>
                    <a:pt x="333212" y="494241"/>
                  </a:lnTo>
                  <a:lnTo>
                    <a:pt x="253806" y="494241"/>
                  </a:lnTo>
                  <a:lnTo>
                    <a:pt x="205349" y="489356"/>
                  </a:lnTo>
                  <a:lnTo>
                    <a:pt x="160215" y="475345"/>
                  </a:lnTo>
                  <a:lnTo>
                    <a:pt x="119373" y="453176"/>
                  </a:lnTo>
                  <a:lnTo>
                    <a:pt x="83788" y="423815"/>
                  </a:lnTo>
                  <a:lnTo>
                    <a:pt x="54428" y="388230"/>
                  </a:lnTo>
                  <a:lnTo>
                    <a:pt x="32260" y="347386"/>
                  </a:lnTo>
                  <a:lnTo>
                    <a:pt x="18250" y="302251"/>
                  </a:lnTo>
                  <a:lnTo>
                    <a:pt x="13365" y="253792"/>
                  </a:lnTo>
                  <a:lnTo>
                    <a:pt x="18303" y="205334"/>
                  </a:lnTo>
                  <a:lnTo>
                    <a:pt x="32355" y="160202"/>
                  </a:lnTo>
                  <a:lnTo>
                    <a:pt x="54511" y="119418"/>
                  </a:lnTo>
                  <a:lnTo>
                    <a:pt x="83868" y="83845"/>
                  </a:lnTo>
                  <a:lnTo>
                    <a:pt x="119440" y="54488"/>
                  </a:lnTo>
                  <a:lnTo>
                    <a:pt x="160262" y="32313"/>
                  </a:lnTo>
                  <a:lnTo>
                    <a:pt x="205372" y="18284"/>
                  </a:lnTo>
                  <a:lnTo>
                    <a:pt x="253806" y="13366"/>
                  </a:lnTo>
                  <a:lnTo>
                    <a:pt x="333316" y="13366"/>
                  </a:lnTo>
                  <a:lnTo>
                    <a:pt x="299643" y="4105"/>
                  </a:lnTo>
                  <a:lnTo>
                    <a:pt x="254046" y="0"/>
                  </a:lnTo>
                  <a:close/>
                </a:path>
                <a:path w="508000" h="508000">
                  <a:moveTo>
                    <a:pt x="333316" y="13366"/>
                  </a:moveTo>
                  <a:lnTo>
                    <a:pt x="253806" y="13366"/>
                  </a:lnTo>
                  <a:lnTo>
                    <a:pt x="302262" y="18250"/>
                  </a:lnTo>
                  <a:lnTo>
                    <a:pt x="347394" y="32258"/>
                  </a:lnTo>
                  <a:lnTo>
                    <a:pt x="388235" y="54423"/>
                  </a:lnTo>
                  <a:lnTo>
                    <a:pt x="423819" y="83780"/>
                  </a:lnTo>
                  <a:lnTo>
                    <a:pt x="453209" y="119418"/>
                  </a:lnTo>
                  <a:lnTo>
                    <a:pt x="475360" y="160243"/>
                  </a:lnTo>
                  <a:lnTo>
                    <a:pt x="489359" y="205356"/>
                  </a:lnTo>
                  <a:lnTo>
                    <a:pt x="494242" y="253792"/>
                  </a:lnTo>
                  <a:lnTo>
                    <a:pt x="489357" y="302251"/>
                  </a:lnTo>
                  <a:lnTo>
                    <a:pt x="475347" y="347386"/>
                  </a:lnTo>
                  <a:lnTo>
                    <a:pt x="453179" y="388230"/>
                  </a:lnTo>
                  <a:lnTo>
                    <a:pt x="423819" y="423815"/>
                  </a:lnTo>
                  <a:lnTo>
                    <a:pt x="388235" y="453176"/>
                  </a:lnTo>
                  <a:lnTo>
                    <a:pt x="347394" y="475345"/>
                  </a:lnTo>
                  <a:lnTo>
                    <a:pt x="302262" y="489356"/>
                  </a:lnTo>
                  <a:lnTo>
                    <a:pt x="253806" y="494241"/>
                  </a:lnTo>
                  <a:lnTo>
                    <a:pt x="333212" y="494241"/>
                  </a:lnTo>
                  <a:lnTo>
                    <a:pt x="381905" y="472953"/>
                  </a:lnTo>
                  <a:lnTo>
                    <a:pt x="417327" y="447912"/>
                  </a:lnTo>
                  <a:lnTo>
                    <a:pt x="447917" y="417321"/>
                  </a:lnTo>
                  <a:lnTo>
                    <a:pt x="472956" y="381896"/>
                  </a:lnTo>
                  <a:lnTo>
                    <a:pt x="491729" y="342356"/>
                  </a:lnTo>
                  <a:lnTo>
                    <a:pt x="503518" y="299415"/>
                  </a:lnTo>
                  <a:lnTo>
                    <a:pt x="507607" y="253792"/>
                  </a:lnTo>
                  <a:lnTo>
                    <a:pt x="503534" y="208170"/>
                  </a:lnTo>
                  <a:lnTo>
                    <a:pt x="491758" y="165232"/>
                  </a:lnTo>
                  <a:lnTo>
                    <a:pt x="472998" y="125694"/>
                  </a:lnTo>
                  <a:lnTo>
                    <a:pt x="447972" y="90273"/>
                  </a:lnTo>
                  <a:lnTo>
                    <a:pt x="417458" y="59730"/>
                  </a:lnTo>
                  <a:lnTo>
                    <a:pt x="382065" y="34687"/>
                  </a:lnTo>
                  <a:lnTo>
                    <a:pt x="342555" y="15906"/>
                  </a:lnTo>
                  <a:lnTo>
                    <a:pt x="333316" y="13366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82513" y="4946865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3806" y="13366"/>
                  </a:moveTo>
                  <a:lnTo>
                    <a:pt x="302262" y="18250"/>
                  </a:lnTo>
                  <a:lnTo>
                    <a:pt x="347394" y="32258"/>
                  </a:lnTo>
                  <a:lnTo>
                    <a:pt x="388235" y="54423"/>
                  </a:lnTo>
                  <a:lnTo>
                    <a:pt x="423819" y="83780"/>
                  </a:lnTo>
                  <a:lnTo>
                    <a:pt x="453179" y="119362"/>
                  </a:lnTo>
                  <a:lnTo>
                    <a:pt x="475347" y="160202"/>
                  </a:lnTo>
                  <a:lnTo>
                    <a:pt x="489357" y="205334"/>
                  </a:lnTo>
                  <a:lnTo>
                    <a:pt x="494242" y="253792"/>
                  </a:lnTo>
                  <a:lnTo>
                    <a:pt x="489357" y="302251"/>
                  </a:lnTo>
                  <a:lnTo>
                    <a:pt x="475347" y="347386"/>
                  </a:lnTo>
                  <a:lnTo>
                    <a:pt x="453179" y="388230"/>
                  </a:lnTo>
                  <a:lnTo>
                    <a:pt x="423819" y="423815"/>
                  </a:lnTo>
                  <a:lnTo>
                    <a:pt x="388235" y="453176"/>
                  </a:lnTo>
                  <a:lnTo>
                    <a:pt x="347394" y="475345"/>
                  </a:lnTo>
                  <a:lnTo>
                    <a:pt x="302262" y="489356"/>
                  </a:lnTo>
                  <a:lnTo>
                    <a:pt x="253806" y="494241"/>
                  </a:lnTo>
                  <a:lnTo>
                    <a:pt x="205349" y="489356"/>
                  </a:lnTo>
                  <a:lnTo>
                    <a:pt x="160215" y="475345"/>
                  </a:lnTo>
                  <a:lnTo>
                    <a:pt x="119373" y="453176"/>
                  </a:lnTo>
                  <a:lnTo>
                    <a:pt x="83788" y="423815"/>
                  </a:lnTo>
                  <a:lnTo>
                    <a:pt x="54428" y="388230"/>
                  </a:lnTo>
                  <a:lnTo>
                    <a:pt x="32260" y="347386"/>
                  </a:lnTo>
                  <a:lnTo>
                    <a:pt x="18250" y="302251"/>
                  </a:lnTo>
                  <a:lnTo>
                    <a:pt x="13365" y="253792"/>
                  </a:lnTo>
                  <a:lnTo>
                    <a:pt x="18296" y="205356"/>
                  </a:lnTo>
                  <a:lnTo>
                    <a:pt x="32332" y="160243"/>
                  </a:lnTo>
                  <a:lnTo>
                    <a:pt x="54511" y="119418"/>
                  </a:lnTo>
                  <a:lnTo>
                    <a:pt x="83868" y="83845"/>
                  </a:lnTo>
                  <a:lnTo>
                    <a:pt x="119440" y="54488"/>
                  </a:lnTo>
                  <a:lnTo>
                    <a:pt x="160262" y="32313"/>
                  </a:lnTo>
                  <a:lnTo>
                    <a:pt x="205372" y="18284"/>
                  </a:lnTo>
                  <a:lnTo>
                    <a:pt x="253806" y="13366"/>
                  </a:lnTo>
                </a:path>
                <a:path w="508000" h="508000">
                  <a:moveTo>
                    <a:pt x="253806" y="0"/>
                  </a:moveTo>
                  <a:lnTo>
                    <a:pt x="208183" y="4088"/>
                  </a:lnTo>
                  <a:lnTo>
                    <a:pt x="165243" y="15876"/>
                  </a:lnTo>
                  <a:lnTo>
                    <a:pt x="125704" y="34647"/>
                  </a:lnTo>
                  <a:lnTo>
                    <a:pt x="90280" y="59685"/>
                  </a:lnTo>
                  <a:lnTo>
                    <a:pt x="59691" y="90273"/>
                  </a:lnTo>
                  <a:lnTo>
                    <a:pt x="34651" y="125694"/>
                  </a:lnTo>
                  <a:lnTo>
                    <a:pt x="15878" y="165232"/>
                  </a:lnTo>
                  <a:lnTo>
                    <a:pt x="4089" y="208170"/>
                  </a:lnTo>
                  <a:lnTo>
                    <a:pt x="0" y="253792"/>
                  </a:lnTo>
                  <a:lnTo>
                    <a:pt x="4089" y="299415"/>
                  </a:lnTo>
                  <a:lnTo>
                    <a:pt x="15878" y="342356"/>
                  </a:lnTo>
                  <a:lnTo>
                    <a:pt x="34651" y="381896"/>
                  </a:lnTo>
                  <a:lnTo>
                    <a:pt x="59691" y="417321"/>
                  </a:lnTo>
                  <a:lnTo>
                    <a:pt x="90280" y="447912"/>
                  </a:lnTo>
                  <a:lnTo>
                    <a:pt x="125704" y="472953"/>
                  </a:lnTo>
                  <a:lnTo>
                    <a:pt x="165243" y="491727"/>
                  </a:lnTo>
                  <a:lnTo>
                    <a:pt x="208183" y="503518"/>
                  </a:lnTo>
                  <a:lnTo>
                    <a:pt x="253806" y="507607"/>
                  </a:lnTo>
                  <a:lnTo>
                    <a:pt x="299428" y="503518"/>
                  </a:lnTo>
                  <a:lnTo>
                    <a:pt x="342366" y="491727"/>
                  </a:lnTo>
                  <a:lnTo>
                    <a:pt x="381905" y="472953"/>
                  </a:lnTo>
                  <a:lnTo>
                    <a:pt x="417327" y="447912"/>
                  </a:lnTo>
                  <a:lnTo>
                    <a:pt x="447917" y="417321"/>
                  </a:lnTo>
                  <a:lnTo>
                    <a:pt x="472956" y="381896"/>
                  </a:lnTo>
                  <a:lnTo>
                    <a:pt x="491729" y="342356"/>
                  </a:lnTo>
                  <a:lnTo>
                    <a:pt x="503518" y="299415"/>
                  </a:lnTo>
                  <a:lnTo>
                    <a:pt x="507607" y="253792"/>
                  </a:lnTo>
                  <a:lnTo>
                    <a:pt x="503539" y="208189"/>
                  </a:lnTo>
                  <a:lnTo>
                    <a:pt x="491774" y="165265"/>
                  </a:lnTo>
                  <a:lnTo>
                    <a:pt x="473028" y="125736"/>
                  </a:lnTo>
                  <a:lnTo>
                    <a:pt x="448018" y="90318"/>
                  </a:lnTo>
                  <a:lnTo>
                    <a:pt x="417458" y="59730"/>
                  </a:lnTo>
                  <a:lnTo>
                    <a:pt x="382065" y="34687"/>
                  </a:lnTo>
                  <a:lnTo>
                    <a:pt x="342555" y="15906"/>
                  </a:lnTo>
                  <a:lnTo>
                    <a:pt x="299643" y="4105"/>
                  </a:lnTo>
                  <a:lnTo>
                    <a:pt x="254046" y="0"/>
                  </a:lnTo>
                  <a:lnTo>
                    <a:pt x="253884" y="0"/>
                  </a:lnTo>
                  <a:close/>
                </a:path>
              </a:pathLst>
            </a:custGeom>
            <a:ln w="779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9659" y="5084457"/>
              <a:ext cx="128682" cy="235425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7663942" y="2560769"/>
            <a:ext cx="4132579" cy="708025"/>
          </a:xfrm>
          <a:prstGeom prst="rect">
            <a:avLst/>
          </a:prstGeom>
        </p:spPr>
        <p:txBody>
          <a:bodyPr vert="horz" wrap="square" lIns="0" tIns="48894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-15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Автоматизация</a:t>
            </a:r>
            <a:r>
              <a:rPr kumimoji="0" sz="2000" b="0" i="0" u="none" strike="noStrike" kern="0" cap="none" spc="5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8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статистических</a:t>
            </a:r>
            <a:r>
              <a:rPr kumimoji="0" sz="2000" b="0" i="0" u="none" strike="noStrike" kern="0" cap="none" spc="7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отчетов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2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-12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организаций</a:t>
            </a:r>
            <a:r>
              <a:rPr kumimoji="0" sz="2000" b="0" i="0" u="none" strike="noStrike" kern="0" cap="none" spc="7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114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Профсоюза</a:t>
            </a:r>
            <a:r>
              <a:rPr kumimoji="0" sz="2000" b="0" i="0" u="none" strike="noStrike" kern="0" cap="none" spc="4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15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по</a:t>
            </a:r>
            <a:r>
              <a:rPr kumimoji="0" sz="2000" b="0" i="0" u="none" strike="noStrike" kern="0" cap="none" spc="4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16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формам</a:t>
            </a:r>
            <a:r>
              <a:rPr kumimoji="0" sz="2000" b="0" i="0" u="none" strike="noStrike" kern="0" cap="none" spc="3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21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1-</a:t>
            </a:r>
            <a:r>
              <a:rPr kumimoji="0" sz="2000" b="0" i="0" u="none" strike="noStrike" kern="0" cap="none" spc="-9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5СП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663942" y="4985765"/>
            <a:ext cx="3710940" cy="1049655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3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-19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Для</a:t>
            </a:r>
            <a:r>
              <a:rPr kumimoji="0" sz="2000" b="0" i="0" u="none" strike="noStrike" kern="0" cap="none" spc="6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14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формирования</a:t>
            </a:r>
            <a:r>
              <a:rPr kumimoji="0" sz="2000" b="0" i="0" u="none" strike="noStrike" kern="0" cap="none" spc="4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отчета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5080" lvl="0" indent="0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в</a:t>
            </a:r>
            <a:r>
              <a:rPr kumimoji="0" sz="2000" b="0" i="0" u="none" strike="noStrike" kern="0" cap="none" spc="1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13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автоматическом</a:t>
            </a:r>
            <a:r>
              <a:rPr kumimoji="0" sz="2000" b="0" i="0" u="none" strike="noStrike" kern="0" cap="none" spc="2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16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режиме</a:t>
            </a:r>
            <a:r>
              <a:rPr kumimoji="0" sz="2000" b="0" i="0" u="none" strike="noStrike" kern="0" cap="none" spc="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114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достаточно </a:t>
            </a:r>
            <a:r>
              <a:rPr kumimoji="0" sz="2000" b="0" i="0" u="none" strike="noStrike" kern="0" cap="none" spc="-10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трех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"/>
                <a:cs typeface="Calibri"/>
              </a:rPr>
              <a:t> действий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059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87427" cy="685799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491996"/>
              <a:ext cx="12191999" cy="64617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8511" y="234695"/>
              <a:ext cx="1257300" cy="1252727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01473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ОБЩЕРОССИЙСКИЙ</a:t>
            </a:r>
            <a:r>
              <a:rPr spc="-35" dirty="0"/>
              <a:t> </a:t>
            </a:r>
            <a:r>
              <a:rPr dirty="0"/>
              <a:t>ПРОФСОЮЗ</a:t>
            </a:r>
            <a:r>
              <a:rPr spc="-25" dirty="0"/>
              <a:t> ОБРАЗОВАНИЯ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3486658" y="3341954"/>
            <a:ext cx="529399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solidFill>
                  <a:srgbClr val="FFFFFF"/>
                </a:solidFill>
                <a:latin typeface="Georgia"/>
                <a:cs typeface="Georgia"/>
              </a:rPr>
              <a:t>СПАСИБО</a:t>
            </a:r>
            <a:r>
              <a:rPr sz="2800" b="1" spc="-3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Georgia"/>
                <a:cs typeface="Georgia"/>
              </a:rPr>
              <a:t>ЗА</a:t>
            </a:r>
            <a:r>
              <a:rPr sz="2800" b="1" spc="-2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Georgia"/>
                <a:cs typeface="Georgia"/>
              </a:rPr>
              <a:t>ВНИМАНИЕ!</a:t>
            </a:r>
            <a:endParaRPr sz="2800">
              <a:latin typeface="Georgia"/>
              <a:cs typeface="Georg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35560" y="1268761"/>
            <a:ext cx="7918648" cy="1946647"/>
          </a:xfrm>
        </p:spPr>
        <p:txBody>
          <a:bodyPr/>
          <a:lstStyle/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25162" y="3212976"/>
            <a:ext cx="8537724" cy="1752600"/>
          </a:xfrm>
        </p:spPr>
        <p:txBody>
          <a:bodyPr>
            <a:normAutofit/>
          </a:bodyPr>
          <a:lstStyle/>
          <a:p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1" y="939634"/>
            <a:ext cx="11383169" cy="4693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441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5B2E3CC-C975-0943-9D89-D5C78DE822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56" b="31739"/>
          <a:stretch>
            <a:fillRect/>
          </a:stretch>
        </p:blipFill>
        <p:spPr>
          <a:xfrm>
            <a:off x="1499553" y="738455"/>
            <a:ext cx="10692447" cy="44645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087C9E1-04CD-9D4F-B8DB-DE9778AB17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46"/>
          <a:stretch>
            <a:fillRect/>
          </a:stretch>
        </p:blipFill>
        <p:spPr>
          <a:xfrm>
            <a:off x="0" y="-25090"/>
            <a:ext cx="1499553" cy="149563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951837" y="279570"/>
            <a:ext cx="10692447" cy="717318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6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Самарская областная организация Профсоюза работников народного образования и науки Российской Федерации</a:t>
            </a:r>
            <a:endParaRPr lang="ru-RU" sz="16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95351" y="1231952"/>
            <a:ext cx="11405418" cy="778319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b="1" cap="all" dirty="0">
                <a:solidFill>
                  <a:srgbClr val="FF0000"/>
                </a:solidFill>
                <a:latin typeface="Verdana" pitchFamily="34" charset="0"/>
              </a:rPr>
              <a:t>от чего сегодня зависит мотивация профсоюзного членства</a:t>
            </a:r>
            <a:r>
              <a:rPr lang="ru-RU" b="1" cap="all" dirty="0" smtClean="0">
                <a:solidFill>
                  <a:srgbClr val="FF0000"/>
                </a:solidFill>
                <a:latin typeface="Verdana" pitchFamily="34" charset="0"/>
              </a:rPr>
              <a:t>?</a:t>
            </a:r>
            <a:endParaRPr lang="ru-RU" b="1" cap="all" dirty="0">
              <a:solidFill>
                <a:srgbClr val="FF0000"/>
              </a:solidFill>
              <a:latin typeface="Verdana" pitchFamily="34" charset="0"/>
            </a:endParaRPr>
          </a:p>
        </p:txBody>
      </p:sp>
      <p:pic>
        <p:nvPicPr>
          <p:cNvPr id="1026" name="Picture 2" descr="https://sun9-48.userapi.com/impg/ynBj_vvnd40q89rekF7Dx3YLN2_M4Cz4MdEWVA/8zE1-N7N6ng.jpg?size=1600x1200&amp;quality=96&amp;sign=b3a9470bb67fd3fe989e9ea9b0b395af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53" y="2030426"/>
            <a:ext cx="2266168" cy="169962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4084" y="6157430"/>
            <a:ext cx="225093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000" b="1" cap="all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опоры на молодежь</a:t>
            </a:r>
          </a:p>
        </p:txBody>
      </p:sp>
      <p:pic>
        <p:nvPicPr>
          <p:cNvPr id="1028" name="Picture 4" descr="https://sun9-64.userapi.com/impg/n_KARol82joqhs8XSGbzkffAH6tOsY2_K1QhFw/XLRf80hLb04.jpg?size=1600x1201&amp;quality=96&amp;sign=c567ea8da3e8166bf74ab5862605cde3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449" y="1983545"/>
            <a:ext cx="2326738" cy="174650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297" y="4100637"/>
            <a:ext cx="2740107" cy="20567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90572" y="3649407"/>
            <a:ext cx="29498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000" b="1" cap="all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уровня </a:t>
            </a:r>
            <a:r>
              <a:rPr lang="ru-RU" sz="1000" b="1" cap="all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информированности</a:t>
            </a:r>
          </a:p>
          <a:p>
            <a:r>
              <a:rPr lang="ru-RU" sz="1000" b="1" cap="all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b="1" cap="all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членов профсоюза о деятельности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117150" y="3654360"/>
            <a:ext cx="32672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000" b="1" cap="all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привлечения членов профсоюза </a:t>
            </a:r>
            <a:endParaRPr lang="ru-RU" sz="1000" b="1" cap="all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00" b="1" cap="all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1000" b="1" cap="all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активному участию в профработе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244385" y="6176635"/>
            <a:ext cx="28504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000" b="1" cap="all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качества </a:t>
            </a:r>
            <a:r>
              <a:rPr lang="ru-RU" sz="1000" b="1" cap="all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организационной</a:t>
            </a:r>
          </a:p>
          <a:p>
            <a:r>
              <a:rPr lang="ru-RU" sz="1000" b="1" cap="all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b="1" cap="all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461123" y="3625308"/>
            <a:ext cx="29851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000" b="1" cap="all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реальных дел по </a:t>
            </a:r>
            <a:r>
              <a:rPr lang="ru-RU" sz="1000" b="1" cap="all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укреплению</a:t>
            </a:r>
          </a:p>
          <a:p>
            <a:r>
              <a:rPr lang="ru-RU" sz="1000" b="1" cap="all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b="1" cap="all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социального партнерства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6347631" y="6176384"/>
            <a:ext cx="25362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000" b="1" cap="all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качества подготовки и </a:t>
            </a:r>
            <a:endParaRPr lang="ru-RU" sz="1000" b="1" cap="all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00" b="1" cap="all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проведения </a:t>
            </a:r>
            <a:r>
              <a:rPr lang="ru-RU" sz="1000" b="1" cap="all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9522968" y="3574924"/>
            <a:ext cx="259828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000" b="1" cap="all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реальной защиты работников </a:t>
            </a:r>
            <a:endParaRPr lang="ru-RU" sz="1000" b="1" cap="all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00" b="1" cap="all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профсоюзной </a:t>
            </a:r>
            <a:r>
              <a:rPr lang="ru-RU" sz="1000" b="1" cap="all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8883903" y="6142430"/>
            <a:ext cx="29354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000" b="1" cap="all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деловитости и грамотности </a:t>
            </a:r>
            <a:endParaRPr lang="ru-RU" sz="1000" b="1" cap="all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000" b="1" cap="all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профлидера</a:t>
            </a:r>
            <a:endParaRPr lang="ru-RU" sz="1000" b="1" cap="all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85128" y="1624983"/>
            <a:ext cx="112341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b="1" cap="all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Постоянного обучения как профактива, так и рядовых членов профсоюза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b="1" cap="all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создания эффективной </a:t>
            </a:r>
            <a:r>
              <a:rPr lang="ru-RU" sz="1400" b="1" cap="al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</a:t>
            </a:r>
            <a:r>
              <a:rPr lang="ru-RU" sz="1400" b="1" cap="all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мероприятий по </a:t>
            </a:r>
            <a:r>
              <a:rPr lang="ru-RU" sz="1400" b="1" cap="al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мотивации </a:t>
            </a:r>
            <a:r>
              <a:rPr lang="ru-RU" sz="1400" b="1" cap="all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профчленства</a:t>
            </a:r>
            <a:endParaRPr lang="ru-RU" sz="1400" b="1" cap="all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https://sun9-35.userapi.com/impg/o_LcbJk66m4v9m9shcyGrTeyR7yfDwks7S80SQ/dn2XArtgcuw.jpg?size=1600x1200&amp;quality=96&amp;sign=24b9a4a0f3494c311c093f6d0a297afd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448" y="4177384"/>
            <a:ext cx="2620061" cy="196504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un9-27.userapi.com/impg/XR7spiFJnFdaIuxM3jHF_kqrQM5PpLS-CxzAGg/jKPVTO9rSZ4.jpg?size=2560x1707&amp;quality=96&amp;sign=e7825b486b956ffdb42210e0fd97bd32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271" y="4177385"/>
            <a:ext cx="2946993" cy="196504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sun9-9.userapi.com/impg/c850416/v850416056/182943/XFdR0CO9ZEU.jpg?size=1600x1066&amp;quality=96&amp;sign=ecd696a3ffa286dc86f8d4eab6b68300&amp;type=alb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183" y="4127284"/>
            <a:ext cx="2790919" cy="18594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sun9-35.userapi.com/impg/c857532/v857532056/1307db/aw2EGFwqbVg.jpg?size=1280x853&amp;quality=96&amp;sign=13f7dbb5dfa8db0b190b18e774a82470&amp;type=albu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616" y="2036801"/>
            <a:ext cx="2407288" cy="160423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sun9-52.userapi.com/impf/c855424/v855424007/7036a/qw3072E7OKo.jpg?size=2272x1704&amp;quality=96&amp;sign=9124ec0ff0d9bba5617e90a193668009&amp;type=albu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010" y="1823907"/>
            <a:ext cx="2399264" cy="179944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47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5B2E3CC-C975-0943-9D89-D5C78DE822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56" b="31739"/>
          <a:stretch>
            <a:fillRect/>
          </a:stretch>
        </p:blipFill>
        <p:spPr>
          <a:xfrm>
            <a:off x="1499553" y="738455"/>
            <a:ext cx="10692447" cy="44645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087C9E1-04CD-9D4F-B8DB-DE9778AB17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46"/>
          <a:stretch>
            <a:fillRect/>
          </a:stretch>
        </p:blipFill>
        <p:spPr>
          <a:xfrm>
            <a:off x="0" y="-25090"/>
            <a:ext cx="1499553" cy="149563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951837" y="279570"/>
            <a:ext cx="10692447" cy="717318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6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Самарская областная организация Профсоюза работников народного образования и науки Российской Федерации</a:t>
            </a:r>
            <a:endParaRPr lang="ru-RU" sz="16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21277" y="1261508"/>
            <a:ext cx="10856263" cy="1945165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Пенсионеры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от угрозы увольнения; Санаторно-курортное обеспечение за счет работодателя и профсоюза;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в получении наград и звания «Ветеран труда»;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Оплата дополнительных медицинских услуг;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Безопасные условия труда;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 режима труда и отдыха в учреждении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Материальная помощь в сложных ситуациях. 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Добиваться повышения заработной платы;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Стабильность и уверенность в завтрашнем дне;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Безопасные условия труда;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Карьерный рост, рост профессионального мастерства;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Дополнительное медицинское страхование, оздоровление;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жилищных проблем;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Гарантии занятости;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Гарантии пенсионного обеспечения;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самореализации. 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Молодежь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жилищных проблем;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досуга;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Карьерный рост и профессиональное мастерство;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Трудоустройство после окончания учебного заведения;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Достойная заработная плата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20945" y="6121369"/>
            <a:ext cx="10856263" cy="609189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40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самореализации; </a:t>
            </a:r>
          </a:p>
          <a:p>
            <a:r>
              <a:rPr lang="ru-RU" sz="1400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в обеспечении детей местами в детском саду; </a:t>
            </a:r>
          </a:p>
          <a:p>
            <a:r>
              <a:rPr lang="ru-RU" sz="140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получения образования за счет работодателя</a:t>
            </a:r>
            <a:endParaRPr lang="ru-RU" sz="1400" i="1" cap="all" dirty="0">
              <a:solidFill>
                <a:srgbClr val="00206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62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5B2E3CC-C975-0943-9D89-D5C78DE822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56" b="31739"/>
          <a:stretch>
            <a:fillRect/>
          </a:stretch>
        </p:blipFill>
        <p:spPr>
          <a:xfrm>
            <a:off x="1499553" y="738455"/>
            <a:ext cx="10692447" cy="44645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087C9E1-04CD-9D4F-B8DB-DE9778AB17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46"/>
          <a:stretch>
            <a:fillRect/>
          </a:stretch>
        </p:blipFill>
        <p:spPr>
          <a:xfrm>
            <a:off x="0" y="-25090"/>
            <a:ext cx="1499553" cy="149563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951837" y="279570"/>
            <a:ext cx="10692447" cy="717318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6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Самарская областная организация Профсоюза работников народного образования и науки Российской Федерации</a:t>
            </a:r>
            <a:endParaRPr lang="ru-RU" sz="16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43000" y="1436723"/>
            <a:ext cx="10856263" cy="1945165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 algn="ctr"/>
            <a:r>
              <a:rPr lang="ru-RU" sz="2800" b="1" cap="all" dirty="0" smtClean="0">
                <a:solidFill>
                  <a:srgbClr val="002060"/>
                </a:solidFill>
                <a:latin typeface="Verdana" pitchFamily="34" charset="0"/>
              </a:rPr>
              <a:t>Интересный опыт По итогам заседания</a:t>
            </a:r>
          </a:p>
          <a:p>
            <a:pPr algn="ctr"/>
            <a:r>
              <a:rPr lang="ru-RU" sz="2800" b="1" cap="all" dirty="0" smtClean="0">
                <a:solidFill>
                  <a:srgbClr val="002060"/>
                </a:solidFill>
                <a:latin typeface="Verdana" pitchFamily="34" charset="0"/>
              </a:rPr>
              <a:t>балансовой </a:t>
            </a:r>
          </a:p>
          <a:p>
            <a:pPr algn="ctr"/>
            <a:r>
              <a:rPr lang="ru-RU" sz="2800" b="1" cap="all" dirty="0" smtClean="0">
                <a:solidFill>
                  <a:srgbClr val="002060"/>
                </a:solidFill>
                <a:latin typeface="Verdana" pitchFamily="34" charset="0"/>
              </a:rPr>
              <a:t>комиссии</a:t>
            </a:r>
            <a:endParaRPr lang="ru-RU" sz="2800" b="1" cap="all" dirty="0">
              <a:solidFill>
                <a:srgbClr val="002060"/>
              </a:solidFill>
              <a:latin typeface="Verdan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20945" y="6121369"/>
            <a:ext cx="10856263" cy="609189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 algn="ctr"/>
            <a:endParaRPr lang="ru-RU" sz="1400" i="1" cap="all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71761" y="4411293"/>
            <a:ext cx="3805447" cy="1024652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 algn="ctr"/>
            <a:endParaRPr lang="ru-RU" sz="1600" i="1" dirty="0">
              <a:solidFill>
                <a:srgbClr val="002060"/>
              </a:solidFill>
              <a:latin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2646720"/>
            <a:ext cx="4545182" cy="3267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7585" y="3255249"/>
            <a:ext cx="4256921" cy="2649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8911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5B2E3CC-C975-0943-9D89-D5C78DE822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56" b="31739"/>
          <a:stretch>
            <a:fillRect/>
          </a:stretch>
        </p:blipFill>
        <p:spPr>
          <a:xfrm>
            <a:off x="1499553" y="738455"/>
            <a:ext cx="10692447" cy="44645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087C9E1-04CD-9D4F-B8DB-DE9778AB17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46"/>
          <a:stretch>
            <a:fillRect/>
          </a:stretch>
        </p:blipFill>
        <p:spPr>
          <a:xfrm>
            <a:off x="0" y="-25090"/>
            <a:ext cx="1499553" cy="149563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951837" y="279570"/>
            <a:ext cx="10692447" cy="717318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16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Самарская областная организация Профсоюза работников народного образования и науки Российской Федерации</a:t>
            </a:r>
            <a:endParaRPr lang="ru-RU" sz="16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6645" y="2492017"/>
            <a:ext cx="10856263" cy="1945165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 algn="ctr"/>
            <a:r>
              <a:rPr lang="ru-RU" sz="2800" b="1" cap="all" dirty="0" smtClean="0">
                <a:solidFill>
                  <a:srgbClr val="002060"/>
                </a:solidFill>
                <a:latin typeface="Verdana" pitchFamily="34" charset="0"/>
              </a:rPr>
              <a:t>Ресурсы областной организации:</a:t>
            </a:r>
          </a:p>
          <a:p>
            <a:pPr marL="457200" indent="-457200" algn="ctr">
              <a:buFontTx/>
              <a:buChar char="-"/>
            </a:pPr>
            <a:r>
              <a:rPr lang="ru-RU" sz="2800" b="1" cap="all" dirty="0" smtClean="0">
                <a:solidFill>
                  <a:srgbClr val="002060"/>
                </a:solidFill>
                <a:latin typeface="Verdana" pitchFamily="34" charset="0"/>
              </a:rPr>
              <a:t>Награды</a:t>
            </a:r>
          </a:p>
          <a:p>
            <a:pPr marL="457200" indent="-457200" algn="ctr">
              <a:buFontTx/>
              <a:buChar char="-"/>
            </a:pPr>
            <a:r>
              <a:rPr lang="ru-RU" sz="2800" b="1" cap="all" dirty="0" smtClean="0">
                <a:solidFill>
                  <a:srgbClr val="002060"/>
                </a:solidFill>
                <a:latin typeface="Verdana" pitchFamily="34" charset="0"/>
              </a:rPr>
              <a:t>Социальное проектирование</a:t>
            </a:r>
          </a:p>
          <a:p>
            <a:pPr marL="457200" indent="-457200" algn="ctr">
              <a:buFontTx/>
              <a:buChar char="-"/>
            </a:pPr>
            <a:r>
              <a:rPr lang="ru-RU" sz="2800" b="1" cap="all" dirty="0" smtClean="0">
                <a:solidFill>
                  <a:srgbClr val="002060"/>
                </a:solidFill>
                <a:latin typeface="Verdana" pitchFamily="34" charset="0"/>
              </a:rPr>
              <a:t>Обучение</a:t>
            </a:r>
          </a:p>
          <a:p>
            <a:pPr marL="457200" indent="-457200" algn="ctr">
              <a:buFontTx/>
              <a:buChar char="-"/>
            </a:pPr>
            <a:r>
              <a:rPr lang="ru-RU" sz="2800" b="1" cap="all" dirty="0" smtClean="0">
                <a:solidFill>
                  <a:srgbClr val="002060"/>
                </a:solidFill>
                <a:latin typeface="Verdana" pitchFamily="34" charset="0"/>
              </a:rPr>
              <a:t>Возврат средств за санаторно-курортное лечение/материальная помощь</a:t>
            </a:r>
            <a:endParaRPr lang="ru-RU" sz="2800" b="1" cap="all" dirty="0">
              <a:solidFill>
                <a:srgbClr val="002060"/>
              </a:solidFill>
              <a:latin typeface="Verdan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20945" y="6121369"/>
            <a:ext cx="10856263" cy="609189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 algn="ctr"/>
            <a:endParaRPr lang="ru-RU" sz="1400" i="1" cap="all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71761" y="4411293"/>
            <a:ext cx="3805447" cy="1024652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 algn="ctr"/>
            <a:endParaRPr lang="ru-RU" sz="1600" i="1" dirty="0">
              <a:solidFill>
                <a:srgbClr val="00206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82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86285" cy="6858000"/>
            <a:chOff x="0" y="0"/>
            <a:chExt cx="1218628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9809"/>
              <a:ext cx="12185903" cy="683818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8150352" cy="6857998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81000" y="2474722"/>
            <a:ext cx="6705599" cy="4621137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 marR="5080">
              <a:lnSpc>
                <a:spcPts val="4000"/>
              </a:lnSpc>
              <a:spcBef>
                <a:spcPts val="35"/>
              </a:spcBef>
            </a:pPr>
            <a:r>
              <a:rPr lang="ru-RU" sz="3200" b="0" dirty="0" smtClean="0">
                <a:solidFill>
                  <a:srgbClr val="FFFFFF"/>
                </a:solidFill>
                <a:latin typeface="Microsoft Sans Serif"/>
                <a:cs typeface="Microsoft Sans Serif"/>
              </a:rPr>
              <a:t>Информационная работа в профсоюзных организациях:</a:t>
            </a:r>
            <a:br>
              <a:rPr lang="ru-RU" sz="3200" b="0" dirty="0" smtClean="0">
                <a:solidFill>
                  <a:srgbClr val="FFFFFF"/>
                </a:solidFill>
                <a:latin typeface="Microsoft Sans Serif"/>
                <a:cs typeface="Microsoft Sans Serif"/>
              </a:rPr>
            </a:br>
            <a:r>
              <a:rPr lang="ru-RU" dirty="0">
                <a:solidFill>
                  <a:srgbClr val="FFFFFF"/>
                </a:solidFill>
                <a:latin typeface="Microsoft Sans Serif"/>
                <a:cs typeface="Microsoft Sans Serif"/>
              </a:rPr>
              <a:t/>
            </a:r>
            <a:br>
              <a:rPr lang="ru-RU" dirty="0">
                <a:solidFill>
                  <a:srgbClr val="FFFFFF"/>
                </a:solidFill>
                <a:latin typeface="Microsoft Sans Serif"/>
                <a:cs typeface="Microsoft Sans Serif"/>
              </a:rPr>
            </a:br>
            <a:r>
              <a:rPr lang="ru-RU" sz="1400" dirty="0" smtClean="0">
                <a:solidFill>
                  <a:srgbClr val="FFFFFF"/>
                </a:solidFill>
                <a:latin typeface="Microsoft Sans Serif"/>
                <a:cs typeface="Microsoft Sans Serif"/>
              </a:rPr>
              <a:t/>
            </a:r>
            <a:br>
              <a:rPr lang="ru-RU" sz="1400" dirty="0" smtClean="0">
                <a:solidFill>
                  <a:srgbClr val="FFFFFF"/>
                </a:solidFill>
                <a:latin typeface="Microsoft Sans Serif"/>
                <a:cs typeface="Microsoft Sans Serif"/>
              </a:rPr>
            </a:br>
            <a:r>
              <a:rPr lang="ru-RU" sz="1400" dirty="0" smtClean="0">
                <a:solidFill>
                  <a:srgbClr val="FFFFFF"/>
                </a:solidFill>
                <a:latin typeface="Microsoft Sans Serif"/>
                <a:cs typeface="Microsoft Sans Serif"/>
              </a:rPr>
              <a:t>1. Концепция информационной политики ФНПР (Генеральный совет от 24.11.2021)</a:t>
            </a:r>
            <a:br>
              <a:rPr lang="ru-RU" sz="1400" dirty="0" smtClean="0">
                <a:solidFill>
                  <a:srgbClr val="FFFFFF"/>
                </a:solidFill>
                <a:latin typeface="Microsoft Sans Serif"/>
                <a:cs typeface="Microsoft Sans Serif"/>
              </a:rPr>
            </a:br>
            <a:r>
              <a:rPr lang="ru-RU" sz="1400" dirty="0" smtClean="0">
                <a:solidFill>
                  <a:srgbClr val="FFFFFF"/>
                </a:solidFill>
                <a:latin typeface="Microsoft Sans Serif"/>
                <a:cs typeface="Microsoft Sans Serif"/>
              </a:rPr>
              <a:t>2. Методика оценки информационной работы (печатные</a:t>
            </a:r>
            <a:br>
              <a:rPr lang="ru-RU" sz="1400" dirty="0" smtClean="0">
                <a:solidFill>
                  <a:srgbClr val="FFFFFF"/>
                </a:solidFill>
                <a:latin typeface="Microsoft Sans Serif"/>
                <a:cs typeface="Microsoft Sans Serif"/>
              </a:rPr>
            </a:br>
            <a:r>
              <a:rPr lang="ru-RU" sz="1400" dirty="0" smtClean="0">
                <a:solidFill>
                  <a:srgbClr val="FFFFFF"/>
                </a:solidFill>
                <a:latin typeface="Microsoft Sans Serif"/>
                <a:cs typeface="Microsoft Sans Serif"/>
              </a:rPr>
              <a:t> издания, сайт, социальные сети)</a:t>
            </a:r>
            <a:br>
              <a:rPr lang="ru-RU" sz="1400" dirty="0" smtClean="0">
                <a:solidFill>
                  <a:srgbClr val="FFFFFF"/>
                </a:solidFill>
                <a:latin typeface="Microsoft Sans Serif"/>
                <a:cs typeface="Microsoft Sans Serif"/>
              </a:rPr>
            </a:br>
            <a:endParaRPr sz="1400" dirty="0">
              <a:latin typeface="Microsoft Sans Serif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365635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1F5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224</TotalTime>
  <Words>1208</Words>
  <Application>Microsoft Office PowerPoint</Application>
  <PresentationFormat>Широкоэкранный</PresentationFormat>
  <Paragraphs>208</Paragraphs>
  <Slides>34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34</vt:i4>
      </vt:variant>
    </vt:vector>
  </HeadingPairs>
  <TitlesOfParts>
    <vt:vector size="49" baseType="lpstr">
      <vt:lpstr>Arial</vt:lpstr>
      <vt:lpstr>Arvo</vt:lpstr>
      <vt:lpstr>Calibri</vt:lpstr>
      <vt:lpstr>Georgia</vt:lpstr>
      <vt:lpstr>Helvetica</vt:lpstr>
      <vt:lpstr>Microsoft Sans Serif</vt:lpstr>
      <vt:lpstr>Noah</vt:lpstr>
      <vt:lpstr>Noah Head Heavy</vt:lpstr>
      <vt:lpstr>Times New Roman</vt:lpstr>
      <vt:lpstr>Trebuchet MS</vt:lpstr>
      <vt:lpstr>Verdana</vt:lpstr>
      <vt:lpstr>Wingdings</vt:lpstr>
      <vt:lpstr>Office Theme</vt:lpstr>
      <vt:lpstr>2_Office Theme</vt:lpstr>
      <vt:lpstr>1_Office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Информационная работа в профсоюзных организациях:   1. Концепция информационной политики ФНПР (Генеральный совет от 24.11.2021) 2. Методика оценки информационной работы (печатные  издания, сайт, социальные сети) </vt:lpstr>
      <vt:lpstr>ИСТОЧНИКИ ИНФОРМАЦИИ:</vt:lpstr>
      <vt:lpstr>Что на стенд? </vt:lpstr>
      <vt:lpstr>Сколько времени тратят на  социальные сети? </vt:lpstr>
      <vt:lpstr>Чем привлекают социальные  сети?</vt:lpstr>
      <vt:lpstr>Рекомендуем публиковать</vt:lpstr>
      <vt:lpstr>Гайдлайн (свод правил) ведения профсоюзных пабликов (сообществ в социальных сетях)</vt:lpstr>
      <vt:lpstr>Презентация PowerPoint</vt:lpstr>
      <vt:lpstr>Презентация PowerPoint</vt:lpstr>
      <vt:lpstr>1. Актуальный реестр Общероссийского Профсоюза образования</vt:lpstr>
      <vt:lpstr>2. Заполнение актуальных данных в паспорте  организации Профсоюза</vt:lpstr>
      <vt:lpstr>3. Заполнение актуальных данных в паспорте  организации Профсоюза</vt:lpstr>
      <vt:lpstr>4. Заполнение актуальных данных в паспорте  организации Профсоюза</vt:lpstr>
      <vt:lpstr>5. Заполнение актуальных данных в паспорте  организации Профсоюза</vt:lpstr>
      <vt:lpstr>6. Заполнение актуальных данных в паспорте  организации Профсоюза</vt:lpstr>
      <vt:lpstr>7. Заполнение актуальных данных в паспорте  организации Профсоюза</vt:lpstr>
      <vt:lpstr>Презентация PowerPoint</vt:lpstr>
      <vt:lpstr>1. Электронный учет членов Профсоюза</vt:lpstr>
      <vt:lpstr>2. Заполнение актуальных в учетной карточке ЧП</vt:lpstr>
      <vt:lpstr>3. Постановка на профсоюзный учет Профсоюза</vt:lpstr>
      <vt:lpstr>4. Заполнение актуальных данных в учетной карточке ЧП</vt:lpstr>
      <vt:lpstr>5. Заполнение актуальных данных в учетной карточке ЧП</vt:lpstr>
      <vt:lpstr>Информирование через АИС</vt:lpstr>
      <vt:lpstr>6. Электронный профсоюзный билет  единого образца (СТАТУС)</vt:lpstr>
      <vt:lpstr>7. Статистический отчет организаций  Профсоюза</vt:lpstr>
      <vt:lpstr>ОБЩЕРОССИЙСКИЙ ПРОФСОЮЗ ОБРАЗОВАНИЯ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ОЛЯ</cp:lastModifiedBy>
  <cp:revision>105</cp:revision>
  <dcterms:created xsi:type="dcterms:W3CDTF">2022-11-30T00:46:18Z</dcterms:created>
  <dcterms:modified xsi:type="dcterms:W3CDTF">2023-03-01T04:20:00Z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2021-02-17T00:00:00Z</vt:filetime>
  </property>
  <property fmtid="{D5CDD505-2E9C-101B-9397-08002B2CF9AE}" pid="3" name="Creator">
    <vt:lpwstr>Microsoft® PowerPoint® для Microsoft 365</vt:lpwstr>
  </property>
  <property fmtid="{D5CDD505-2E9C-101B-9397-08002B2CF9AE}" pid="4" name="LastSaved">
    <vt:filetime>2022-11-30T00:00:00Z</vt:filetime>
  </property>
</Properties>
</file>